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5125700" cy="10693400"/>
  <p:notesSz cx="151257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4660"/>
  </p:normalViewPr>
  <p:slideViewPr>
    <p:cSldViewPr>
      <p:cViewPr>
        <p:scale>
          <a:sx n="200" d="100"/>
          <a:sy n="200" d="100"/>
        </p:scale>
        <p:origin x="-8011" y="-214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50" b="0" i="1">
                <a:solidFill>
                  <a:srgbClr val="231F20"/>
                </a:solidFill>
                <a:latin typeface="Montserrat Light"/>
                <a:cs typeface="Montserrat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i="0" spc="-5" dirty="0">
                <a:latin typeface="Montserrat Light"/>
                <a:cs typeface="Montserrat Light"/>
              </a:rPr>
              <a:t>From </a:t>
            </a:r>
            <a:r>
              <a:rPr dirty="0"/>
              <a:t>Independent </a:t>
            </a:r>
            <a:r>
              <a:rPr spc="-5" dirty="0"/>
              <a:t>Thinking </a:t>
            </a:r>
            <a:r>
              <a:rPr dirty="0"/>
              <a:t>on Emotional </a:t>
            </a:r>
            <a:r>
              <a:rPr spc="-5" dirty="0"/>
              <a:t>Literacy </a:t>
            </a:r>
            <a:r>
              <a:rPr i="0" dirty="0">
                <a:latin typeface="Montserrat Light"/>
                <a:cs typeface="Montserrat Light"/>
              </a:rPr>
              <a:t>© </a:t>
            </a:r>
            <a:r>
              <a:rPr i="0" spc="-5" dirty="0">
                <a:latin typeface="Montserrat Light"/>
                <a:cs typeface="Montserrat Light"/>
              </a:rPr>
              <a:t>Richard Evans,</a:t>
            </a:r>
            <a:r>
              <a:rPr i="0" spc="114" dirty="0">
                <a:latin typeface="Montserrat Light"/>
                <a:cs typeface="Montserrat Light"/>
              </a:rPr>
              <a:t> </a:t>
            </a:r>
            <a:r>
              <a:rPr i="0" spc="-5" dirty="0">
                <a:latin typeface="Montserrat Light"/>
                <a:cs typeface="Montserrat Light"/>
              </a:rPr>
              <a:t>2020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50" b="0" i="1">
                <a:solidFill>
                  <a:srgbClr val="231F20"/>
                </a:solidFill>
                <a:latin typeface="Montserrat Light"/>
                <a:cs typeface="Montserrat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i="0" spc="-5" dirty="0">
                <a:latin typeface="Montserrat Light"/>
                <a:cs typeface="Montserrat Light"/>
              </a:rPr>
              <a:t>From </a:t>
            </a:r>
            <a:r>
              <a:rPr dirty="0"/>
              <a:t>Independent </a:t>
            </a:r>
            <a:r>
              <a:rPr spc="-5" dirty="0"/>
              <a:t>Thinking </a:t>
            </a:r>
            <a:r>
              <a:rPr dirty="0"/>
              <a:t>on Emotional </a:t>
            </a:r>
            <a:r>
              <a:rPr spc="-5" dirty="0"/>
              <a:t>Literacy </a:t>
            </a:r>
            <a:r>
              <a:rPr i="0" dirty="0">
                <a:latin typeface="Montserrat Light"/>
                <a:cs typeface="Montserrat Light"/>
              </a:rPr>
              <a:t>© </a:t>
            </a:r>
            <a:r>
              <a:rPr i="0" spc="-5" dirty="0">
                <a:latin typeface="Montserrat Light"/>
                <a:cs typeface="Montserrat Light"/>
              </a:rPr>
              <a:t>Richard Evans,</a:t>
            </a:r>
            <a:r>
              <a:rPr i="0" spc="114" dirty="0">
                <a:latin typeface="Montserrat Light"/>
                <a:cs typeface="Montserrat Light"/>
              </a:rPr>
              <a:t> </a:t>
            </a:r>
            <a:r>
              <a:rPr i="0" spc="-5" dirty="0">
                <a:latin typeface="Montserrat Light"/>
                <a:cs typeface="Montserrat Light"/>
              </a:rPr>
              <a:t>2020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50" b="0" i="1">
                <a:solidFill>
                  <a:srgbClr val="231F20"/>
                </a:solidFill>
                <a:latin typeface="Montserrat Light"/>
                <a:cs typeface="Montserrat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i="0" spc="-5" dirty="0">
                <a:latin typeface="Montserrat Light"/>
                <a:cs typeface="Montserrat Light"/>
              </a:rPr>
              <a:t>From </a:t>
            </a:r>
            <a:r>
              <a:rPr dirty="0"/>
              <a:t>Independent </a:t>
            </a:r>
            <a:r>
              <a:rPr spc="-5" dirty="0"/>
              <a:t>Thinking </a:t>
            </a:r>
            <a:r>
              <a:rPr dirty="0"/>
              <a:t>on Emotional </a:t>
            </a:r>
            <a:r>
              <a:rPr spc="-5" dirty="0"/>
              <a:t>Literacy </a:t>
            </a:r>
            <a:r>
              <a:rPr i="0" dirty="0">
                <a:latin typeface="Montserrat Light"/>
                <a:cs typeface="Montserrat Light"/>
              </a:rPr>
              <a:t>© </a:t>
            </a:r>
            <a:r>
              <a:rPr i="0" spc="-5" dirty="0">
                <a:latin typeface="Montserrat Light"/>
                <a:cs typeface="Montserrat Light"/>
              </a:rPr>
              <a:t>Richard Evans,</a:t>
            </a:r>
            <a:r>
              <a:rPr i="0" spc="114" dirty="0">
                <a:latin typeface="Montserrat Light"/>
                <a:cs typeface="Montserrat Light"/>
              </a:rPr>
              <a:t> </a:t>
            </a:r>
            <a:r>
              <a:rPr i="0" spc="-5" dirty="0">
                <a:latin typeface="Montserrat Light"/>
                <a:cs typeface="Montserrat Light"/>
              </a:rPr>
              <a:t>2020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50" b="0" i="1">
                <a:solidFill>
                  <a:srgbClr val="231F20"/>
                </a:solidFill>
                <a:latin typeface="Montserrat Light"/>
                <a:cs typeface="Montserrat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i="0" spc="-5" dirty="0">
                <a:latin typeface="Montserrat Light"/>
                <a:cs typeface="Montserrat Light"/>
              </a:rPr>
              <a:t>From </a:t>
            </a:r>
            <a:r>
              <a:rPr dirty="0"/>
              <a:t>Independent </a:t>
            </a:r>
            <a:r>
              <a:rPr spc="-5" dirty="0"/>
              <a:t>Thinking </a:t>
            </a:r>
            <a:r>
              <a:rPr dirty="0"/>
              <a:t>on Emotional </a:t>
            </a:r>
            <a:r>
              <a:rPr spc="-5" dirty="0"/>
              <a:t>Literacy </a:t>
            </a:r>
            <a:r>
              <a:rPr i="0" dirty="0">
                <a:latin typeface="Montserrat Light"/>
                <a:cs typeface="Montserrat Light"/>
              </a:rPr>
              <a:t>© </a:t>
            </a:r>
            <a:r>
              <a:rPr i="0" spc="-5" dirty="0">
                <a:latin typeface="Montserrat Light"/>
                <a:cs typeface="Montserrat Light"/>
              </a:rPr>
              <a:t>Richard Evans,</a:t>
            </a:r>
            <a:r>
              <a:rPr i="0" spc="114" dirty="0">
                <a:latin typeface="Montserrat Light"/>
                <a:cs typeface="Montserrat Light"/>
              </a:rPr>
              <a:t> </a:t>
            </a:r>
            <a:r>
              <a:rPr i="0" spc="-5" dirty="0">
                <a:latin typeface="Montserrat Light"/>
                <a:cs typeface="Montserrat Light"/>
              </a:rPr>
              <a:t>2020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50" b="0" i="1">
                <a:solidFill>
                  <a:srgbClr val="231F20"/>
                </a:solidFill>
                <a:latin typeface="Montserrat Light"/>
                <a:cs typeface="Montserrat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i="0" spc="-5" dirty="0">
                <a:latin typeface="Montserrat Light"/>
                <a:cs typeface="Montserrat Light"/>
              </a:rPr>
              <a:t>From </a:t>
            </a:r>
            <a:r>
              <a:rPr dirty="0"/>
              <a:t>Independent </a:t>
            </a:r>
            <a:r>
              <a:rPr spc="-5" dirty="0"/>
              <a:t>Thinking </a:t>
            </a:r>
            <a:r>
              <a:rPr dirty="0"/>
              <a:t>on Emotional </a:t>
            </a:r>
            <a:r>
              <a:rPr spc="-5" dirty="0"/>
              <a:t>Literacy </a:t>
            </a:r>
            <a:r>
              <a:rPr i="0" dirty="0">
                <a:latin typeface="Montserrat Light"/>
                <a:cs typeface="Montserrat Light"/>
              </a:rPr>
              <a:t>© </a:t>
            </a:r>
            <a:r>
              <a:rPr i="0" spc="-5" dirty="0">
                <a:latin typeface="Montserrat Light"/>
                <a:cs typeface="Montserrat Light"/>
              </a:rPr>
              <a:t>Richard Evans,</a:t>
            </a:r>
            <a:r>
              <a:rPr i="0" spc="114" dirty="0">
                <a:latin typeface="Montserrat Light"/>
                <a:cs typeface="Montserrat Light"/>
              </a:rPr>
              <a:t> </a:t>
            </a:r>
            <a:r>
              <a:rPr i="0" spc="-5" dirty="0">
                <a:latin typeface="Montserrat Light"/>
                <a:cs typeface="Montserrat Light"/>
              </a:rPr>
              <a:t>2020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6285" y="427736"/>
            <a:ext cx="1361313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59482"/>
            <a:ext cx="1361313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018066" y="10053942"/>
            <a:ext cx="3063240" cy="132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50" b="0" i="1">
                <a:solidFill>
                  <a:srgbClr val="231F20"/>
                </a:solidFill>
                <a:latin typeface="Montserrat Light"/>
                <a:cs typeface="Montserrat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i="0" spc="-5" dirty="0">
                <a:latin typeface="Montserrat Light"/>
                <a:cs typeface="Montserrat Light"/>
              </a:rPr>
              <a:t>From </a:t>
            </a:r>
            <a:r>
              <a:rPr dirty="0"/>
              <a:t>Independent </a:t>
            </a:r>
            <a:r>
              <a:rPr spc="-5" dirty="0"/>
              <a:t>Thinking </a:t>
            </a:r>
            <a:r>
              <a:rPr dirty="0"/>
              <a:t>on Emotional </a:t>
            </a:r>
            <a:r>
              <a:rPr spc="-5" dirty="0"/>
              <a:t>Literacy </a:t>
            </a:r>
            <a:r>
              <a:rPr i="0" dirty="0">
                <a:latin typeface="Montserrat Light"/>
                <a:cs typeface="Montserrat Light"/>
              </a:rPr>
              <a:t>© </a:t>
            </a:r>
            <a:r>
              <a:rPr i="0" spc="-5" dirty="0">
                <a:latin typeface="Montserrat Light"/>
                <a:cs typeface="Montserrat Light"/>
              </a:rPr>
              <a:t>Richard Evans,</a:t>
            </a:r>
            <a:r>
              <a:rPr i="0" spc="114" dirty="0">
                <a:latin typeface="Montserrat Light"/>
                <a:cs typeface="Montserrat Light"/>
              </a:rPr>
              <a:t> </a:t>
            </a:r>
            <a:r>
              <a:rPr i="0" spc="-5" dirty="0">
                <a:latin typeface="Montserrat Light"/>
                <a:cs typeface="Montserrat Light"/>
              </a:rPr>
              <a:t>2020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98823" y="1546103"/>
            <a:ext cx="2587625" cy="2217420"/>
            <a:chOff x="1698823" y="1546103"/>
            <a:chExt cx="2587625" cy="2217420"/>
          </a:xfrm>
        </p:grpSpPr>
        <p:sp>
          <p:nvSpPr>
            <p:cNvPr id="3" name="object 3"/>
            <p:cNvSpPr/>
            <p:nvPr/>
          </p:nvSpPr>
          <p:spPr>
            <a:xfrm>
              <a:off x="2383480" y="1550580"/>
              <a:ext cx="1132205" cy="1130300"/>
            </a:xfrm>
            <a:custGeom>
              <a:avLst/>
              <a:gdLst/>
              <a:ahLst/>
              <a:cxnLst/>
              <a:rect l="l" t="t" r="r" b="b"/>
              <a:pathLst>
                <a:path w="1132204" h="1130300">
                  <a:moveTo>
                    <a:pt x="634504" y="1129690"/>
                  </a:moveTo>
                  <a:lnTo>
                    <a:pt x="0" y="78676"/>
                  </a:lnTo>
                </a:path>
                <a:path w="1132204" h="1130300">
                  <a:moveTo>
                    <a:pt x="634504" y="1129690"/>
                  </a:moveTo>
                  <a:lnTo>
                    <a:pt x="1131951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667740" y="2663138"/>
              <a:ext cx="354965" cy="1060450"/>
            </a:xfrm>
            <a:custGeom>
              <a:avLst/>
              <a:gdLst/>
              <a:ahLst/>
              <a:cxnLst/>
              <a:rect l="l" t="t" r="r" b="b"/>
              <a:pathLst>
                <a:path w="354964" h="1060450">
                  <a:moveTo>
                    <a:pt x="0" y="1059967"/>
                  </a:moveTo>
                  <a:lnTo>
                    <a:pt x="354723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013501" y="2115423"/>
              <a:ext cx="1116330" cy="565150"/>
            </a:xfrm>
            <a:custGeom>
              <a:avLst/>
              <a:gdLst/>
              <a:ahLst/>
              <a:cxnLst/>
              <a:rect l="l" t="t" r="r" b="b"/>
              <a:pathLst>
                <a:path w="1116329" h="565150">
                  <a:moveTo>
                    <a:pt x="1116126" y="0"/>
                  </a:moveTo>
                  <a:lnTo>
                    <a:pt x="0" y="564845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009024" y="2680265"/>
              <a:ext cx="1273175" cy="180340"/>
            </a:xfrm>
            <a:custGeom>
              <a:avLst/>
              <a:gdLst/>
              <a:ahLst/>
              <a:cxnLst/>
              <a:rect l="l" t="t" r="r" b="b"/>
              <a:pathLst>
                <a:path w="1273175" h="180339">
                  <a:moveTo>
                    <a:pt x="1272882" y="179920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017988" y="2684751"/>
              <a:ext cx="1010285" cy="688340"/>
            </a:xfrm>
            <a:custGeom>
              <a:avLst/>
              <a:gdLst/>
              <a:ahLst/>
              <a:cxnLst/>
              <a:rect l="l" t="t" r="r" b="b"/>
              <a:pathLst>
                <a:path w="1010285" h="688339">
                  <a:moveTo>
                    <a:pt x="1010119" y="688111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017978" y="2680269"/>
              <a:ext cx="426720" cy="1078865"/>
            </a:xfrm>
            <a:custGeom>
              <a:avLst/>
              <a:gdLst/>
              <a:ahLst/>
              <a:cxnLst/>
              <a:rect l="l" t="t" r="r" b="b"/>
              <a:pathLst>
                <a:path w="426720" h="1078864">
                  <a:moveTo>
                    <a:pt x="426389" y="1078369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063696" y="2684748"/>
              <a:ext cx="963294" cy="772160"/>
            </a:xfrm>
            <a:custGeom>
              <a:avLst/>
              <a:gdLst/>
              <a:ahLst/>
              <a:cxnLst/>
              <a:rect l="l" t="t" r="r" b="b"/>
              <a:pathLst>
                <a:path w="963294" h="772160">
                  <a:moveTo>
                    <a:pt x="0" y="771867"/>
                  </a:moveTo>
                  <a:lnTo>
                    <a:pt x="963244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703299" y="2684740"/>
              <a:ext cx="1310640" cy="201295"/>
            </a:xfrm>
            <a:custGeom>
              <a:avLst/>
              <a:gdLst/>
              <a:ahLst/>
              <a:cxnLst/>
              <a:rect l="l" t="t" r="r" b="b"/>
              <a:pathLst>
                <a:path w="1310639" h="201294">
                  <a:moveTo>
                    <a:pt x="0" y="200825"/>
                  </a:moveTo>
                  <a:lnTo>
                    <a:pt x="1310208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799744" y="2251066"/>
              <a:ext cx="1214120" cy="424815"/>
            </a:xfrm>
            <a:custGeom>
              <a:avLst/>
              <a:gdLst/>
              <a:ahLst/>
              <a:cxnLst/>
              <a:rect l="l" t="t" r="r" b="b"/>
              <a:pathLst>
                <a:path w="1214120" h="424814">
                  <a:moveTo>
                    <a:pt x="0" y="0"/>
                  </a:moveTo>
                  <a:lnTo>
                    <a:pt x="1213764" y="424726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078921" y="1903927"/>
              <a:ext cx="1878330" cy="1553210"/>
            </a:xfrm>
            <a:custGeom>
              <a:avLst/>
              <a:gdLst/>
              <a:ahLst/>
              <a:cxnLst/>
              <a:rect l="l" t="t" r="r" b="b"/>
              <a:pathLst>
                <a:path w="1878329" h="1553210">
                  <a:moveTo>
                    <a:pt x="939063" y="0"/>
                  </a:moveTo>
                  <a:lnTo>
                    <a:pt x="885775" y="1228"/>
                  </a:lnTo>
                  <a:lnTo>
                    <a:pt x="833267" y="4872"/>
                  </a:lnTo>
                  <a:lnTo>
                    <a:pt x="781618" y="10863"/>
                  </a:lnTo>
                  <a:lnTo>
                    <a:pt x="730908" y="19138"/>
                  </a:lnTo>
                  <a:lnTo>
                    <a:pt x="681215" y="29631"/>
                  </a:lnTo>
                  <a:lnTo>
                    <a:pt x="632619" y="42275"/>
                  </a:lnTo>
                  <a:lnTo>
                    <a:pt x="585199" y="57006"/>
                  </a:lnTo>
                  <a:lnTo>
                    <a:pt x="539035" y="73758"/>
                  </a:lnTo>
                  <a:lnTo>
                    <a:pt x="494205" y="92466"/>
                  </a:lnTo>
                  <a:lnTo>
                    <a:pt x="450790" y="113063"/>
                  </a:lnTo>
                  <a:lnTo>
                    <a:pt x="408868" y="135485"/>
                  </a:lnTo>
                  <a:lnTo>
                    <a:pt x="368518" y="159665"/>
                  </a:lnTo>
                  <a:lnTo>
                    <a:pt x="329821" y="185539"/>
                  </a:lnTo>
                  <a:lnTo>
                    <a:pt x="292854" y="213041"/>
                  </a:lnTo>
                  <a:lnTo>
                    <a:pt x="257698" y="242105"/>
                  </a:lnTo>
                  <a:lnTo>
                    <a:pt x="224432" y="272666"/>
                  </a:lnTo>
                  <a:lnTo>
                    <a:pt x="193134" y="304658"/>
                  </a:lnTo>
                  <a:lnTo>
                    <a:pt x="163885" y="338015"/>
                  </a:lnTo>
                  <a:lnTo>
                    <a:pt x="136763" y="372673"/>
                  </a:lnTo>
                  <a:lnTo>
                    <a:pt x="111848" y="408565"/>
                  </a:lnTo>
                  <a:lnTo>
                    <a:pt x="89220" y="445626"/>
                  </a:lnTo>
                  <a:lnTo>
                    <a:pt x="68956" y="483791"/>
                  </a:lnTo>
                  <a:lnTo>
                    <a:pt x="51137" y="522994"/>
                  </a:lnTo>
                  <a:lnTo>
                    <a:pt x="35842" y="563169"/>
                  </a:lnTo>
                  <a:lnTo>
                    <a:pt x="23150" y="604251"/>
                  </a:lnTo>
                  <a:lnTo>
                    <a:pt x="13141" y="646174"/>
                  </a:lnTo>
                  <a:lnTo>
                    <a:pt x="5893" y="688874"/>
                  </a:lnTo>
                  <a:lnTo>
                    <a:pt x="1486" y="732283"/>
                  </a:lnTo>
                  <a:lnTo>
                    <a:pt x="0" y="776338"/>
                  </a:lnTo>
                  <a:lnTo>
                    <a:pt x="1486" y="820392"/>
                  </a:lnTo>
                  <a:lnTo>
                    <a:pt x="5893" y="863802"/>
                  </a:lnTo>
                  <a:lnTo>
                    <a:pt x="13141" y="906502"/>
                  </a:lnTo>
                  <a:lnTo>
                    <a:pt x="23150" y="948425"/>
                  </a:lnTo>
                  <a:lnTo>
                    <a:pt x="35842" y="989508"/>
                  </a:lnTo>
                  <a:lnTo>
                    <a:pt x="51137" y="1029683"/>
                  </a:lnTo>
                  <a:lnTo>
                    <a:pt x="68956" y="1068887"/>
                  </a:lnTo>
                  <a:lnTo>
                    <a:pt x="89220" y="1107052"/>
                  </a:lnTo>
                  <a:lnTo>
                    <a:pt x="111848" y="1144114"/>
                  </a:lnTo>
                  <a:lnTo>
                    <a:pt x="136763" y="1180006"/>
                  </a:lnTo>
                  <a:lnTo>
                    <a:pt x="163885" y="1214665"/>
                  </a:lnTo>
                  <a:lnTo>
                    <a:pt x="193134" y="1248023"/>
                  </a:lnTo>
                  <a:lnTo>
                    <a:pt x="224432" y="1280015"/>
                  </a:lnTo>
                  <a:lnTo>
                    <a:pt x="257698" y="1310577"/>
                  </a:lnTo>
                  <a:lnTo>
                    <a:pt x="292854" y="1339641"/>
                  </a:lnTo>
                  <a:lnTo>
                    <a:pt x="329821" y="1367144"/>
                  </a:lnTo>
                  <a:lnTo>
                    <a:pt x="368518" y="1393018"/>
                  </a:lnTo>
                  <a:lnTo>
                    <a:pt x="408868" y="1417199"/>
                  </a:lnTo>
                  <a:lnTo>
                    <a:pt x="450790" y="1439622"/>
                  </a:lnTo>
                  <a:lnTo>
                    <a:pt x="494205" y="1460220"/>
                  </a:lnTo>
                  <a:lnTo>
                    <a:pt x="539035" y="1478928"/>
                  </a:lnTo>
                  <a:lnTo>
                    <a:pt x="585199" y="1495680"/>
                  </a:lnTo>
                  <a:lnTo>
                    <a:pt x="632619" y="1510412"/>
                  </a:lnTo>
                  <a:lnTo>
                    <a:pt x="681215" y="1523057"/>
                  </a:lnTo>
                  <a:lnTo>
                    <a:pt x="730908" y="1533549"/>
                  </a:lnTo>
                  <a:lnTo>
                    <a:pt x="781618" y="1541825"/>
                  </a:lnTo>
                  <a:lnTo>
                    <a:pt x="833267" y="1547817"/>
                  </a:lnTo>
                  <a:lnTo>
                    <a:pt x="885775" y="1551460"/>
                  </a:lnTo>
                  <a:lnTo>
                    <a:pt x="939063" y="1552689"/>
                  </a:lnTo>
                  <a:lnTo>
                    <a:pt x="992351" y="1551460"/>
                  </a:lnTo>
                  <a:lnTo>
                    <a:pt x="1044859" y="1547817"/>
                  </a:lnTo>
                  <a:lnTo>
                    <a:pt x="1096508" y="1541825"/>
                  </a:lnTo>
                  <a:lnTo>
                    <a:pt x="1147218" y="1533549"/>
                  </a:lnTo>
                  <a:lnTo>
                    <a:pt x="1196911" y="1523057"/>
                  </a:lnTo>
                  <a:lnTo>
                    <a:pt x="1245507" y="1510412"/>
                  </a:lnTo>
                  <a:lnTo>
                    <a:pt x="1292927" y="1495680"/>
                  </a:lnTo>
                  <a:lnTo>
                    <a:pt x="1339091" y="1478928"/>
                  </a:lnTo>
                  <a:lnTo>
                    <a:pt x="1383920" y="1460220"/>
                  </a:lnTo>
                  <a:lnTo>
                    <a:pt x="1427336" y="1439622"/>
                  </a:lnTo>
                  <a:lnTo>
                    <a:pt x="1469258" y="1417199"/>
                  </a:lnTo>
                  <a:lnTo>
                    <a:pt x="1509607" y="1393018"/>
                  </a:lnTo>
                  <a:lnTo>
                    <a:pt x="1548305" y="1367144"/>
                  </a:lnTo>
                  <a:lnTo>
                    <a:pt x="1585272" y="1339641"/>
                  </a:lnTo>
                  <a:lnTo>
                    <a:pt x="1620428" y="1310577"/>
                  </a:lnTo>
                  <a:lnTo>
                    <a:pt x="1653694" y="1280015"/>
                  </a:lnTo>
                  <a:lnTo>
                    <a:pt x="1684991" y="1248023"/>
                  </a:lnTo>
                  <a:lnTo>
                    <a:pt x="1714241" y="1214665"/>
                  </a:lnTo>
                  <a:lnTo>
                    <a:pt x="1741362" y="1180006"/>
                  </a:lnTo>
                  <a:lnTo>
                    <a:pt x="1766277" y="1144114"/>
                  </a:lnTo>
                  <a:lnTo>
                    <a:pt x="1788906" y="1107052"/>
                  </a:lnTo>
                  <a:lnTo>
                    <a:pt x="1809170" y="1068887"/>
                  </a:lnTo>
                  <a:lnTo>
                    <a:pt x="1826989" y="1029683"/>
                  </a:lnTo>
                  <a:lnTo>
                    <a:pt x="1842284" y="989508"/>
                  </a:lnTo>
                  <a:lnTo>
                    <a:pt x="1854976" y="948425"/>
                  </a:lnTo>
                  <a:lnTo>
                    <a:pt x="1864985" y="906502"/>
                  </a:lnTo>
                  <a:lnTo>
                    <a:pt x="1872233" y="863802"/>
                  </a:lnTo>
                  <a:lnTo>
                    <a:pt x="1876640" y="820392"/>
                  </a:lnTo>
                  <a:lnTo>
                    <a:pt x="1878126" y="776338"/>
                  </a:lnTo>
                  <a:lnTo>
                    <a:pt x="1876640" y="732283"/>
                  </a:lnTo>
                  <a:lnTo>
                    <a:pt x="1872233" y="688874"/>
                  </a:lnTo>
                  <a:lnTo>
                    <a:pt x="1864985" y="646174"/>
                  </a:lnTo>
                  <a:lnTo>
                    <a:pt x="1854976" y="604251"/>
                  </a:lnTo>
                  <a:lnTo>
                    <a:pt x="1842284" y="563169"/>
                  </a:lnTo>
                  <a:lnTo>
                    <a:pt x="1826989" y="522994"/>
                  </a:lnTo>
                  <a:lnTo>
                    <a:pt x="1809170" y="483791"/>
                  </a:lnTo>
                  <a:lnTo>
                    <a:pt x="1788906" y="445626"/>
                  </a:lnTo>
                  <a:lnTo>
                    <a:pt x="1766277" y="408565"/>
                  </a:lnTo>
                  <a:lnTo>
                    <a:pt x="1741362" y="372673"/>
                  </a:lnTo>
                  <a:lnTo>
                    <a:pt x="1714241" y="338015"/>
                  </a:lnTo>
                  <a:lnTo>
                    <a:pt x="1684991" y="304658"/>
                  </a:lnTo>
                  <a:lnTo>
                    <a:pt x="1653694" y="272666"/>
                  </a:lnTo>
                  <a:lnTo>
                    <a:pt x="1620428" y="242105"/>
                  </a:lnTo>
                  <a:lnTo>
                    <a:pt x="1585272" y="213041"/>
                  </a:lnTo>
                  <a:lnTo>
                    <a:pt x="1548305" y="185539"/>
                  </a:lnTo>
                  <a:lnTo>
                    <a:pt x="1509607" y="159665"/>
                  </a:lnTo>
                  <a:lnTo>
                    <a:pt x="1469258" y="135485"/>
                  </a:lnTo>
                  <a:lnTo>
                    <a:pt x="1427336" y="113063"/>
                  </a:lnTo>
                  <a:lnTo>
                    <a:pt x="1383920" y="92466"/>
                  </a:lnTo>
                  <a:lnTo>
                    <a:pt x="1339091" y="73758"/>
                  </a:lnTo>
                  <a:lnTo>
                    <a:pt x="1292927" y="57006"/>
                  </a:lnTo>
                  <a:lnTo>
                    <a:pt x="1245507" y="42275"/>
                  </a:lnTo>
                  <a:lnTo>
                    <a:pt x="1196911" y="29631"/>
                  </a:lnTo>
                  <a:lnTo>
                    <a:pt x="1147218" y="19138"/>
                  </a:lnTo>
                  <a:lnTo>
                    <a:pt x="1096508" y="10863"/>
                  </a:lnTo>
                  <a:lnTo>
                    <a:pt x="1044859" y="4872"/>
                  </a:lnTo>
                  <a:lnTo>
                    <a:pt x="992351" y="1228"/>
                  </a:lnTo>
                  <a:lnTo>
                    <a:pt x="939063" y="0"/>
                  </a:lnTo>
                  <a:close/>
                </a:path>
              </a:pathLst>
            </a:custGeom>
            <a:solidFill>
              <a:srgbClr val="F0D0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518044" y="506532"/>
            <a:ext cx="4352290" cy="1974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Name:</a:t>
            </a:r>
            <a:r>
              <a:rPr sz="1100" b="0" spc="9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70841" y="506532"/>
            <a:ext cx="4370070" cy="1974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Date:</a:t>
            </a:r>
            <a:r>
              <a:rPr sz="1100" b="0" spc="-13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223638" y="506532"/>
            <a:ext cx="4301490" cy="1974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Form:</a:t>
            </a:r>
            <a:r>
              <a:rPr sz="1100" b="0" spc="12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5379442" y="4320947"/>
            <a:ext cx="4350385" cy="2295525"/>
            <a:chOff x="5379442" y="4320947"/>
            <a:chExt cx="4350385" cy="2295525"/>
          </a:xfrm>
        </p:grpSpPr>
        <p:sp>
          <p:nvSpPr>
            <p:cNvPr id="17" name="object 17"/>
            <p:cNvSpPr/>
            <p:nvPr/>
          </p:nvSpPr>
          <p:spPr>
            <a:xfrm>
              <a:off x="7561004" y="4419955"/>
              <a:ext cx="2150745" cy="1049020"/>
            </a:xfrm>
            <a:custGeom>
              <a:avLst/>
              <a:gdLst/>
              <a:ahLst/>
              <a:cxnLst/>
              <a:rect l="l" t="t" r="r" b="b"/>
              <a:pathLst>
                <a:path w="2150745" h="1049020">
                  <a:moveTo>
                    <a:pt x="0" y="1048448"/>
                  </a:moveTo>
                  <a:lnTo>
                    <a:pt x="2150579" y="0"/>
                  </a:lnTo>
                </a:path>
              </a:pathLst>
            </a:custGeom>
            <a:ln w="35814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9612665" y="4389861"/>
              <a:ext cx="99060" cy="127000"/>
            </a:xfrm>
            <a:custGeom>
              <a:avLst/>
              <a:gdLst/>
              <a:ahLst/>
              <a:cxnLst/>
              <a:rect l="l" t="t" r="r" b="b"/>
              <a:pathLst>
                <a:path w="99059" h="127000">
                  <a:moveTo>
                    <a:pt x="0" y="0"/>
                  </a:moveTo>
                  <a:lnTo>
                    <a:pt x="98920" y="30099"/>
                  </a:lnTo>
                  <a:lnTo>
                    <a:pt x="61709" y="126568"/>
                  </a:lnTo>
                </a:path>
              </a:pathLst>
            </a:custGeom>
            <a:ln w="35814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397349" y="5468404"/>
              <a:ext cx="2159635" cy="968375"/>
            </a:xfrm>
            <a:custGeom>
              <a:avLst/>
              <a:gdLst/>
              <a:ahLst/>
              <a:cxnLst/>
              <a:rect l="l" t="t" r="r" b="b"/>
              <a:pathLst>
                <a:path w="2159634" h="968375">
                  <a:moveTo>
                    <a:pt x="2159177" y="0"/>
                  </a:moveTo>
                  <a:lnTo>
                    <a:pt x="0" y="968336"/>
                  </a:lnTo>
                </a:path>
              </a:pathLst>
            </a:custGeom>
            <a:ln w="35814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397349" y="6341525"/>
              <a:ext cx="98425" cy="128905"/>
            </a:xfrm>
            <a:custGeom>
              <a:avLst/>
              <a:gdLst/>
              <a:ahLst/>
              <a:cxnLst/>
              <a:rect l="l" t="t" r="r" b="b"/>
              <a:pathLst>
                <a:path w="98425" h="128904">
                  <a:moveTo>
                    <a:pt x="97904" y="128473"/>
                  </a:moveTo>
                  <a:lnTo>
                    <a:pt x="0" y="95224"/>
                  </a:lnTo>
                  <a:lnTo>
                    <a:pt x="40284" y="0"/>
                  </a:lnTo>
                </a:path>
              </a:pathLst>
            </a:custGeom>
            <a:ln w="35814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556527" y="5472881"/>
              <a:ext cx="2155190" cy="977265"/>
            </a:xfrm>
            <a:custGeom>
              <a:avLst/>
              <a:gdLst/>
              <a:ahLst/>
              <a:cxnLst/>
              <a:rect l="l" t="t" r="r" b="b"/>
              <a:pathLst>
                <a:path w="2155190" h="977264">
                  <a:moveTo>
                    <a:pt x="0" y="0"/>
                  </a:moveTo>
                  <a:lnTo>
                    <a:pt x="2154745" y="977201"/>
                  </a:lnTo>
                </a:path>
              </a:pathLst>
            </a:custGeom>
            <a:ln w="35814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9613234" y="6354681"/>
              <a:ext cx="98425" cy="128270"/>
            </a:xfrm>
            <a:custGeom>
              <a:avLst/>
              <a:gdLst/>
              <a:ahLst/>
              <a:cxnLst/>
              <a:rect l="l" t="t" r="r" b="b"/>
              <a:pathLst>
                <a:path w="98425" h="128270">
                  <a:moveTo>
                    <a:pt x="58153" y="0"/>
                  </a:moveTo>
                  <a:lnTo>
                    <a:pt x="98043" y="95389"/>
                  </a:lnTo>
                  <a:lnTo>
                    <a:pt x="0" y="128231"/>
                  </a:lnTo>
                </a:path>
              </a:pathLst>
            </a:custGeom>
            <a:ln w="35814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410418" y="4415505"/>
              <a:ext cx="2146300" cy="1049020"/>
            </a:xfrm>
            <a:custGeom>
              <a:avLst/>
              <a:gdLst/>
              <a:ahLst/>
              <a:cxnLst/>
              <a:rect l="l" t="t" r="r" b="b"/>
              <a:pathLst>
                <a:path w="2146300" h="1049020">
                  <a:moveTo>
                    <a:pt x="2146109" y="1048423"/>
                  </a:moveTo>
                  <a:lnTo>
                    <a:pt x="0" y="0"/>
                  </a:lnTo>
                </a:path>
              </a:pathLst>
            </a:custGeom>
            <a:ln w="35814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410415" y="4385484"/>
              <a:ext cx="99060" cy="127000"/>
            </a:xfrm>
            <a:custGeom>
              <a:avLst/>
              <a:gdLst/>
              <a:ahLst/>
              <a:cxnLst/>
              <a:rect l="l" t="t" r="r" b="b"/>
              <a:pathLst>
                <a:path w="99060" h="127000">
                  <a:moveTo>
                    <a:pt x="37134" y="126517"/>
                  </a:moveTo>
                  <a:lnTo>
                    <a:pt x="0" y="30022"/>
                  </a:lnTo>
                  <a:lnTo>
                    <a:pt x="98945" y="0"/>
                  </a:lnTo>
                </a:path>
              </a:pathLst>
            </a:custGeom>
            <a:ln w="35814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215857" y="4320947"/>
              <a:ext cx="2690495" cy="2295525"/>
            </a:xfrm>
            <a:custGeom>
              <a:avLst/>
              <a:gdLst/>
              <a:ahLst/>
              <a:cxnLst/>
              <a:rect l="l" t="t" r="r" b="b"/>
              <a:pathLst>
                <a:path w="2690495" h="2295525">
                  <a:moveTo>
                    <a:pt x="1345145" y="0"/>
                  </a:moveTo>
                  <a:lnTo>
                    <a:pt x="1293549" y="828"/>
                  </a:lnTo>
                  <a:lnTo>
                    <a:pt x="1242444" y="3294"/>
                  </a:lnTo>
                  <a:lnTo>
                    <a:pt x="1191866" y="7368"/>
                  </a:lnTo>
                  <a:lnTo>
                    <a:pt x="1141848" y="13019"/>
                  </a:lnTo>
                  <a:lnTo>
                    <a:pt x="1092425" y="20219"/>
                  </a:lnTo>
                  <a:lnTo>
                    <a:pt x="1043634" y="28937"/>
                  </a:lnTo>
                  <a:lnTo>
                    <a:pt x="995508" y="39144"/>
                  </a:lnTo>
                  <a:lnTo>
                    <a:pt x="948082" y="50811"/>
                  </a:lnTo>
                  <a:lnTo>
                    <a:pt x="901391" y="63906"/>
                  </a:lnTo>
                  <a:lnTo>
                    <a:pt x="855470" y="78401"/>
                  </a:lnTo>
                  <a:lnTo>
                    <a:pt x="810354" y="94266"/>
                  </a:lnTo>
                  <a:lnTo>
                    <a:pt x="766078" y="111472"/>
                  </a:lnTo>
                  <a:lnTo>
                    <a:pt x="722675" y="129988"/>
                  </a:lnTo>
                  <a:lnTo>
                    <a:pt x="680183" y="149784"/>
                  </a:lnTo>
                  <a:lnTo>
                    <a:pt x="638634" y="170832"/>
                  </a:lnTo>
                  <a:lnTo>
                    <a:pt x="598064" y="193101"/>
                  </a:lnTo>
                  <a:lnTo>
                    <a:pt x="558508" y="216562"/>
                  </a:lnTo>
                  <a:lnTo>
                    <a:pt x="520001" y="241184"/>
                  </a:lnTo>
                  <a:lnTo>
                    <a:pt x="482577" y="266939"/>
                  </a:lnTo>
                  <a:lnTo>
                    <a:pt x="446271" y="293796"/>
                  </a:lnTo>
                  <a:lnTo>
                    <a:pt x="411118" y="321726"/>
                  </a:lnTo>
                  <a:lnTo>
                    <a:pt x="377154" y="350699"/>
                  </a:lnTo>
                  <a:lnTo>
                    <a:pt x="344412" y="380686"/>
                  </a:lnTo>
                  <a:lnTo>
                    <a:pt x="312927" y="411656"/>
                  </a:lnTo>
                  <a:lnTo>
                    <a:pt x="282735" y="443580"/>
                  </a:lnTo>
                  <a:lnTo>
                    <a:pt x="253871" y="476428"/>
                  </a:lnTo>
                  <a:lnTo>
                    <a:pt x="226368" y="510171"/>
                  </a:lnTo>
                  <a:lnTo>
                    <a:pt x="200263" y="544779"/>
                  </a:lnTo>
                  <a:lnTo>
                    <a:pt x="175589" y="580221"/>
                  </a:lnTo>
                  <a:lnTo>
                    <a:pt x="152382" y="616469"/>
                  </a:lnTo>
                  <a:lnTo>
                    <a:pt x="130676" y="653493"/>
                  </a:lnTo>
                  <a:lnTo>
                    <a:pt x="110507" y="691262"/>
                  </a:lnTo>
                  <a:lnTo>
                    <a:pt x="91908" y="729748"/>
                  </a:lnTo>
                  <a:lnTo>
                    <a:pt x="74916" y="768920"/>
                  </a:lnTo>
                  <a:lnTo>
                    <a:pt x="59564" y="808749"/>
                  </a:lnTo>
                  <a:lnTo>
                    <a:pt x="45888" y="849205"/>
                  </a:lnTo>
                  <a:lnTo>
                    <a:pt x="33923" y="890258"/>
                  </a:lnTo>
                  <a:lnTo>
                    <a:pt x="23702" y="931879"/>
                  </a:lnTo>
                  <a:lnTo>
                    <a:pt x="15262" y="974037"/>
                  </a:lnTo>
                  <a:lnTo>
                    <a:pt x="8637" y="1016704"/>
                  </a:lnTo>
                  <a:lnTo>
                    <a:pt x="3862" y="1059850"/>
                  </a:lnTo>
                  <a:lnTo>
                    <a:pt x="971" y="1103444"/>
                  </a:lnTo>
                  <a:lnTo>
                    <a:pt x="0" y="1147457"/>
                  </a:lnTo>
                  <a:lnTo>
                    <a:pt x="971" y="1191470"/>
                  </a:lnTo>
                  <a:lnTo>
                    <a:pt x="3862" y="1235065"/>
                  </a:lnTo>
                  <a:lnTo>
                    <a:pt x="8637" y="1278210"/>
                  </a:lnTo>
                  <a:lnTo>
                    <a:pt x="15262" y="1320877"/>
                  </a:lnTo>
                  <a:lnTo>
                    <a:pt x="23702" y="1363036"/>
                  </a:lnTo>
                  <a:lnTo>
                    <a:pt x="33923" y="1404657"/>
                  </a:lnTo>
                  <a:lnTo>
                    <a:pt x="45888" y="1445710"/>
                  </a:lnTo>
                  <a:lnTo>
                    <a:pt x="59564" y="1486166"/>
                  </a:lnTo>
                  <a:lnTo>
                    <a:pt x="74916" y="1525995"/>
                  </a:lnTo>
                  <a:lnTo>
                    <a:pt x="91908" y="1565167"/>
                  </a:lnTo>
                  <a:lnTo>
                    <a:pt x="110507" y="1603652"/>
                  </a:lnTo>
                  <a:lnTo>
                    <a:pt x="130676" y="1641422"/>
                  </a:lnTo>
                  <a:lnTo>
                    <a:pt x="152382" y="1678445"/>
                  </a:lnTo>
                  <a:lnTo>
                    <a:pt x="175589" y="1714693"/>
                  </a:lnTo>
                  <a:lnTo>
                    <a:pt x="200263" y="1750136"/>
                  </a:lnTo>
                  <a:lnTo>
                    <a:pt x="226368" y="1784743"/>
                  </a:lnTo>
                  <a:lnTo>
                    <a:pt x="253871" y="1818486"/>
                  </a:lnTo>
                  <a:lnTo>
                    <a:pt x="282735" y="1851334"/>
                  </a:lnTo>
                  <a:lnTo>
                    <a:pt x="312927" y="1883258"/>
                  </a:lnTo>
                  <a:lnTo>
                    <a:pt x="344412" y="1914228"/>
                  </a:lnTo>
                  <a:lnTo>
                    <a:pt x="377154" y="1944215"/>
                  </a:lnTo>
                  <a:lnTo>
                    <a:pt x="411118" y="1973188"/>
                  </a:lnTo>
                  <a:lnTo>
                    <a:pt x="446271" y="2001118"/>
                  </a:lnTo>
                  <a:lnTo>
                    <a:pt x="482577" y="2027975"/>
                  </a:lnTo>
                  <a:lnTo>
                    <a:pt x="520001" y="2053730"/>
                  </a:lnTo>
                  <a:lnTo>
                    <a:pt x="558508" y="2078353"/>
                  </a:lnTo>
                  <a:lnTo>
                    <a:pt x="598064" y="2101814"/>
                  </a:lnTo>
                  <a:lnTo>
                    <a:pt x="638634" y="2124083"/>
                  </a:lnTo>
                  <a:lnTo>
                    <a:pt x="680183" y="2145130"/>
                  </a:lnTo>
                  <a:lnTo>
                    <a:pt x="722675" y="2164927"/>
                  </a:lnTo>
                  <a:lnTo>
                    <a:pt x="766078" y="2183443"/>
                  </a:lnTo>
                  <a:lnTo>
                    <a:pt x="810354" y="2200648"/>
                  </a:lnTo>
                  <a:lnTo>
                    <a:pt x="855470" y="2216513"/>
                  </a:lnTo>
                  <a:lnTo>
                    <a:pt x="901391" y="2231008"/>
                  </a:lnTo>
                  <a:lnTo>
                    <a:pt x="948082" y="2244104"/>
                  </a:lnTo>
                  <a:lnTo>
                    <a:pt x="995508" y="2255770"/>
                  </a:lnTo>
                  <a:lnTo>
                    <a:pt x="1043634" y="2265977"/>
                  </a:lnTo>
                  <a:lnTo>
                    <a:pt x="1092425" y="2274695"/>
                  </a:lnTo>
                  <a:lnTo>
                    <a:pt x="1141848" y="2281895"/>
                  </a:lnTo>
                  <a:lnTo>
                    <a:pt x="1191866" y="2287547"/>
                  </a:lnTo>
                  <a:lnTo>
                    <a:pt x="1242444" y="2291620"/>
                  </a:lnTo>
                  <a:lnTo>
                    <a:pt x="1293549" y="2294086"/>
                  </a:lnTo>
                  <a:lnTo>
                    <a:pt x="1345145" y="2294915"/>
                  </a:lnTo>
                  <a:lnTo>
                    <a:pt x="1396742" y="2294086"/>
                  </a:lnTo>
                  <a:lnTo>
                    <a:pt x="1447846" y="2291620"/>
                  </a:lnTo>
                  <a:lnTo>
                    <a:pt x="1498425" y="2287547"/>
                  </a:lnTo>
                  <a:lnTo>
                    <a:pt x="1548443" y="2281895"/>
                  </a:lnTo>
                  <a:lnTo>
                    <a:pt x="1597865" y="2274695"/>
                  </a:lnTo>
                  <a:lnTo>
                    <a:pt x="1646657" y="2265977"/>
                  </a:lnTo>
                  <a:lnTo>
                    <a:pt x="1694783" y="2255770"/>
                  </a:lnTo>
                  <a:lnTo>
                    <a:pt x="1742209" y="2244104"/>
                  </a:lnTo>
                  <a:lnTo>
                    <a:pt x="1788900" y="2231008"/>
                  </a:lnTo>
                  <a:lnTo>
                    <a:pt x="1834821" y="2216513"/>
                  </a:lnTo>
                  <a:lnTo>
                    <a:pt x="1879937" y="2200648"/>
                  </a:lnTo>
                  <a:lnTo>
                    <a:pt x="1924213" y="2183443"/>
                  </a:lnTo>
                  <a:lnTo>
                    <a:pt x="1967615" y="2164927"/>
                  </a:lnTo>
                  <a:lnTo>
                    <a:pt x="2010108" y="2145130"/>
                  </a:lnTo>
                  <a:lnTo>
                    <a:pt x="2051657" y="2124083"/>
                  </a:lnTo>
                  <a:lnTo>
                    <a:pt x="2092227" y="2101814"/>
                  </a:lnTo>
                  <a:lnTo>
                    <a:pt x="2131783" y="2078353"/>
                  </a:lnTo>
                  <a:lnTo>
                    <a:pt x="2170290" y="2053730"/>
                  </a:lnTo>
                  <a:lnTo>
                    <a:pt x="2207714" y="2027975"/>
                  </a:lnTo>
                  <a:lnTo>
                    <a:pt x="2244020" y="2001118"/>
                  </a:lnTo>
                  <a:lnTo>
                    <a:pt x="2279173" y="1973188"/>
                  </a:lnTo>
                  <a:lnTo>
                    <a:pt x="2313137" y="1944215"/>
                  </a:lnTo>
                  <a:lnTo>
                    <a:pt x="2345879" y="1914228"/>
                  </a:lnTo>
                  <a:lnTo>
                    <a:pt x="2377363" y="1883258"/>
                  </a:lnTo>
                  <a:lnTo>
                    <a:pt x="2407555" y="1851334"/>
                  </a:lnTo>
                  <a:lnTo>
                    <a:pt x="2436420" y="1818486"/>
                  </a:lnTo>
                  <a:lnTo>
                    <a:pt x="2463922" y="1784743"/>
                  </a:lnTo>
                  <a:lnTo>
                    <a:pt x="2490028" y="1750136"/>
                  </a:lnTo>
                  <a:lnTo>
                    <a:pt x="2514702" y="1714693"/>
                  </a:lnTo>
                  <a:lnTo>
                    <a:pt x="2537909" y="1678445"/>
                  </a:lnTo>
                  <a:lnTo>
                    <a:pt x="2559615" y="1641422"/>
                  </a:lnTo>
                  <a:lnTo>
                    <a:pt x="2579784" y="1603652"/>
                  </a:lnTo>
                  <a:lnTo>
                    <a:pt x="2598383" y="1565167"/>
                  </a:lnTo>
                  <a:lnTo>
                    <a:pt x="2615375" y="1525995"/>
                  </a:lnTo>
                  <a:lnTo>
                    <a:pt x="2630727" y="1486166"/>
                  </a:lnTo>
                  <a:lnTo>
                    <a:pt x="2644403" y="1445710"/>
                  </a:lnTo>
                  <a:lnTo>
                    <a:pt x="2656368" y="1404657"/>
                  </a:lnTo>
                  <a:lnTo>
                    <a:pt x="2666588" y="1363036"/>
                  </a:lnTo>
                  <a:lnTo>
                    <a:pt x="2675029" y="1320877"/>
                  </a:lnTo>
                  <a:lnTo>
                    <a:pt x="2681654" y="1278210"/>
                  </a:lnTo>
                  <a:lnTo>
                    <a:pt x="2686429" y="1235065"/>
                  </a:lnTo>
                  <a:lnTo>
                    <a:pt x="2689320" y="1191470"/>
                  </a:lnTo>
                  <a:lnTo>
                    <a:pt x="2690291" y="1147457"/>
                  </a:lnTo>
                  <a:lnTo>
                    <a:pt x="2689320" y="1103444"/>
                  </a:lnTo>
                  <a:lnTo>
                    <a:pt x="2686429" y="1059850"/>
                  </a:lnTo>
                  <a:lnTo>
                    <a:pt x="2681654" y="1016704"/>
                  </a:lnTo>
                  <a:lnTo>
                    <a:pt x="2675029" y="974037"/>
                  </a:lnTo>
                  <a:lnTo>
                    <a:pt x="2666588" y="931879"/>
                  </a:lnTo>
                  <a:lnTo>
                    <a:pt x="2656368" y="890258"/>
                  </a:lnTo>
                  <a:lnTo>
                    <a:pt x="2644403" y="849205"/>
                  </a:lnTo>
                  <a:lnTo>
                    <a:pt x="2630727" y="808749"/>
                  </a:lnTo>
                  <a:lnTo>
                    <a:pt x="2615375" y="768920"/>
                  </a:lnTo>
                  <a:lnTo>
                    <a:pt x="2598383" y="729748"/>
                  </a:lnTo>
                  <a:lnTo>
                    <a:pt x="2579784" y="691262"/>
                  </a:lnTo>
                  <a:lnTo>
                    <a:pt x="2559615" y="653493"/>
                  </a:lnTo>
                  <a:lnTo>
                    <a:pt x="2537909" y="616469"/>
                  </a:lnTo>
                  <a:lnTo>
                    <a:pt x="2514702" y="580221"/>
                  </a:lnTo>
                  <a:lnTo>
                    <a:pt x="2490028" y="544779"/>
                  </a:lnTo>
                  <a:lnTo>
                    <a:pt x="2463922" y="510171"/>
                  </a:lnTo>
                  <a:lnTo>
                    <a:pt x="2436420" y="476428"/>
                  </a:lnTo>
                  <a:lnTo>
                    <a:pt x="2407555" y="443580"/>
                  </a:lnTo>
                  <a:lnTo>
                    <a:pt x="2377363" y="411656"/>
                  </a:lnTo>
                  <a:lnTo>
                    <a:pt x="2345879" y="380686"/>
                  </a:lnTo>
                  <a:lnTo>
                    <a:pt x="2313137" y="350699"/>
                  </a:lnTo>
                  <a:lnTo>
                    <a:pt x="2279173" y="321726"/>
                  </a:lnTo>
                  <a:lnTo>
                    <a:pt x="2244020" y="293796"/>
                  </a:lnTo>
                  <a:lnTo>
                    <a:pt x="2207714" y="266939"/>
                  </a:lnTo>
                  <a:lnTo>
                    <a:pt x="2170290" y="241184"/>
                  </a:lnTo>
                  <a:lnTo>
                    <a:pt x="2131783" y="216562"/>
                  </a:lnTo>
                  <a:lnTo>
                    <a:pt x="2092227" y="193101"/>
                  </a:lnTo>
                  <a:lnTo>
                    <a:pt x="2051657" y="170832"/>
                  </a:lnTo>
                  <a:lnTo>
                    <a:pt x="2010108" y="149784"/>
                  </a:lnTo>
                  <a:lnTo>
                    <a:pt x="1967615" y="129988"/>
                  </a:lnTo>
                  <a:lnTo>
                    <a:pt x="1924213" y="111472"/>
                  </a:lnTo>
                  <a:lnTo>
                    <a:pt x="1879937" y="94266"/>
                  </a:lnTo>
                  <a:lnTo>
                    <a:pt x="1834821" y="78401"/>
                  </a:lnTo>
                  <a:lnTo>
                    <a:pt x="1788900" y="63906"/>
                  </a:lnTo>
                  <a:lnTo>
                    <a:pt x="1742209" y="50811"/>
                  </a:lnTo>
                  <a:lnTo>
                    <a:pt x="1694783" y="39144"/>
                  </a:lnTo>
                  <a:lnTo>
                    <a:pt x="1646657" y="28937"/>
                  </a:lnTo>
                  <a:lnTo>
                    <a:pt x="1597865" y="20219"/>
                  </a:lnTo>
                  <a:lnTo>
                    <a:pt x="1548443" y="13019"/>
                  </a:lnTo>
                  <a:lnTo>
                    <a:pt x="1498425" y="7368"/>
                  </a:lnTo>
                  <a:lnTo>
                    <a:pt x="1447846" y="3294"/>
                  </a:lnTo>
                  <a:lnTo>
                    <a:pt x="1396742" y="828"/>
                  </a:lnTo>
                  <a:lnTo>
                    <a:pt x="1345145" y="0"/>
                  </a:lnTo>
                  <a:close/>
                </a:path>
              </a:pathLst>
            </a:custGeom>
            <a:solidFill>
              <a:srgbClr val="ADBE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6803380" y="4926658"/>
            <a:ext cx="1515745" cy="1057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64135" algn="just">
              <a:lnSpc>
                <a:spcPct val="100000"/>
              </a:lnSpc>
              <a:spcBef>
                <a:spcPts val="105"/>
              </a:spcBef>
            </a:pPr>
            <a:r>
              <a:rPr sz="2250" spc="220" dirty="0">
                <a:solidFill>
                  <a:srgbClr val="231F20"/>
                </a:solidFill>
                <a:latin typeface="Calibri"/>
                <a:cs typeface="Calibri"/>
              </a:rPr>
              <a:t>PARENTS’  </a:t>
            </a:r>
            <a:r>
              <a:rPr sz="2250" spc="265" dirty="0">
                <a:solidFill>
                  <a:srgbClr val="231F20"/>
                </a:solidFill>
                <a:latin typeface="Calibri"/>
                <a:cs typeface="Calibri"/>
              </a:rPr>
              <a:t>EVENING  </a:t>
            </a:r>
            <a:r>
              <a:rPr sz="2250" spc="25" dirty="0">
                <a:solidFill>
                  <a:srgbClr val="231F20"/>
                </a:solidFill>
                <a:latin typeface="Calibri"/>
                <a:cs typeface="Calibri"/>
              </a:rPr>
              <a:t>P</a:t>
            </a:r>
            <a:r>
              <a:rPr sz="2250" spc="310" dirty="0">
                <a:solidFill>
                  <a:srgbClr val="231F20"/>
                </a:solidFill>
                <a:latin typeface="Calibri"/>
                <a:cs typeface="Calibri"/>
              </a:rPr>
              <a:t>ASSPORT</a:t>
            </a:r>
            <a:endParaRPr sz="2250">
              <a:latin typeface="Calibri"/>
              <a:cs typeface="Calibri"/>
            </a:endParaRPr>
          </a:p>
        </p:txBody>
      </p:sp>
      <p:graphicFrame>
        <p:nvGraphicFramePr>
          <p:cNvPr id="27" name="object 27"/>
          <p:cNvGraphicFramePr>
            <a:graphicFrameLocks noGrp="1"/>
          </p:cNvGraphicFramePr>
          <p:nvPr/>
        </p:nvGraphicFramePr>
        <p:xfrm>
          <a:off x="1667084" y="1291609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object 28"/>
          <p:cNvGraphicFramePr>
            <a:graphicFrameLocks noGrp="1"/>
          </p:cNvGraphicFramePr>
          <p:nvPr/>
        </p:nvGraphicFramePr>
        <p:xfrm>
          <a:off x="3322732" y="1282249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9" name="object 29"/>
          <p:cNvGraphicFramePr>
            <a:graphicFrameLocks noGrp="1"/>
          </p:cNvGraphicFramePr>
          <p:nvPr/>
        </p:nvGraphicFramePr>
        <p:xfrm>
          <a:off x="4553515" y="2117883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" name="object 30"/>
          <p:cNvGraphicFramePr>
            <a:graphicFrameLocks noGrp="1"/>
          </p:cNvGraphicFramePr>
          <p:nvPr/>
        </p:nvGraphicFramePr>
        <p:xfrm>
          <a:off x="4934210" y="2931166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object 31"/>
          <p:cNvGraphicFramePr>
            <a:graphicFrameLocks noGrp="1"/>
          </p:cNvGraphicFramePr>
          <p:nvPr/>
        </p:nvGraphicFramePr>
        <p:xfrm>
          <a:off x="11708415" y="1365116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" name="object 32"/>
          <p:cNvGraphicFramePr>
            <a:graphicFrameLocks noGrp="1"/>
          </p:cNvGraphicFramePr>
          <p:nvPr/>
        </p:nvGraphicFramePr>
        <p:xfrm>
          <a:off x="13269613" y="1429074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" name="object 33"/>
          <p:cNvGraphicFramePr>
            <a:graphicFrameLocks noGrp="1"/>
          </p:cNvGraphicFramePr>
          <p:nvPr/>
        </p:nvGraphicFramePr>
        <p:xfrm>
          <a:off x="14148733" y="2007978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4" name="object 34"/>
          <p:cNvGraphicFramePr>
            <a:graphicFrameLocks noGrp="1"/>
          </p:cNvGraphicFramePr>
          <p:nvPr/>
        </p:nvGraphicFramePr>
        <p:xfrm>
          <a:off x="13640048" y="2490057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5" name="object 35"/>
          <p:cNvGraphicFramePr>
            <a:graphicFrameLocks noGrp="1"/>
          </p:cNvGraphicFramePr>
          <p:nvPr/>
        </p:nvGraphicFramePr>
        <p:xfrm>
          <a:off x="13235426" y="3322567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" name="object 36"/>
          <p:cNvGraphicFramePr>
            <a:graphicFrameLocks noGrp="1"/>
          </p:cNvGraphicFramePr>
          <p:nvPr/>
        </p:nvGraphicFramePr>
        <p:xfrm>
          <a:off x="12979368" y="3948220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7" name="object 37"/>
          <p:cNvGraphicFramePr>
            <a:graphicFrameLocks noGrp="1"/>
          </p:cNvGraphicFramePr>
          <p:nvPr/>
        </p:nvGraphicFramePr>
        <p:xfrm>
          <a:off x="12258199" y="4341996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8" name="object 38"/>
          <p:cNvGraphicFramePr>
            <a:graphicFrameLocks noGrp="1"/>
          </p:cNvGraphicFramePr>
          <p:nvPr/>
        </p:nvGraphicFramePr>
        <p:xfrm>
          <a:off x="11616975" y="4444854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9" name="object 39"/>
          <p:cNvGraphicFramePr>
            <a:graphicFrameLocks noGrp="1"/>
          </p:cNvGraphicFramePr>
          <p:nvPr/>
        </p:nvGraphicFramePr>
        <p:xfrm>
          <a:off x="11523427" y="6531171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0" name="object 40"/>
          <p:cNvGraphicFramePr>
            <a:graphicFrameLocks noGrp="1"/>
          </p:cNvGraphicFramePr>
          <p:nvPr/>
        </p:nvGraphicFramePr>
        <p:xfrm>
          <a:off x="12840214" y="6594621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1" name="object 41"/>
          <p:cNvGraphicFramePr>
            <a:graphicFrameLocks noGrp="1"/>
          </p:cNvGraphicFramePr>
          <p:nvPr/>
        </p:nvGraphicFramePr>
        <p:xfrm>
          <a:off x="13484828" y="7297058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2" name="object 42"/>
          <p:cNvGraphicFramePr>
            <a:graphicFrameLocks noGrp="1"/>
          </p:cNvGraphicFramePr>
          <p:nvPr/>
        </p:nvGraphicFramePr>
        <p:xfrm>
          <a:off x="13586897" y="8280927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3" name="object 43"/>
          <p:cNvGraphicFramePr>
            <a:graphicFrameLocks noGrp="1"/>
          </p:cNvGraphicFramePr>
          <p:nvPr/>
        </p:nvGraphicFramePr>
        <p:xfrm>
          <a:off x="13767124" y="9014948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4" name="object 44"/>
          <p:cNvGraphicFramePr>
            <a:graphicFrameLocks noGrp="1"/>
          </p:cNvGraphicFramePr>
          <p:nvPr/>
        </p:nvGraphicFramePr>
        <p:xfrm>
          <a:off x="13333088" y="9771500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5" name="object 45"/>
          <p:cNvGraphicFramePr>
            <a:graphicFrameLocks noGrp="1"/>
          </p:cNvGraphicFramePr>
          <p:nvPr/>
        </p:nvGraphicFramePr>
        <p:xfrm>
          <a:off x="12213494" y="9775971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6" name="object 46"/>
          <p:cNvGraphicFramePr>
            <a:graphicFrameLocks noGrp="1"/>
          </p:cNvGraphicFramePr>
          <p:nvPr/>
        </p:nvGraphicFramePr>
        <p:xfrm>
          <a:off x="10944104" y="9936474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" name="object 47"/>
          <p:cNvGraphicFramePr>
            <a:graphicFrameLocks noGrp="1"/>
          </p:cNvGraphicFramePr>
          <p:nvPr/>
        </p:nvGraphicFramePr>
        <p:xfrm>
          <a:off x="9829310" y="9442291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8" name="object 48"/>
          <p:cNvGraphicFramePr>
            <a:graphicFrameLocks noGrp="1"/>
          </p:cNvGraphicFramePr>
          <p:nvPr/>
        </p:nvGraphicFramePr>
        <p:xfrm>
          <a:off x="9887057" y="8643550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9" name="object 49"/>
          <p:cNvGraphicFramePr>
            <a:graphicFrameLocks noGrp="1"/>
          </p:cNvGraphicFramePr>
          <p:nvPr/>
        </p:nvGraphicFramePr>
        <p:xfrm>
          <a:off x="9882587" y="8056860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" name="object 50"/>
          <p:cNvGraphicFramePr>
            <a:graphicFrameLocks noGrp="1"/>
          </p:cNvGraphicFramePr>
          <p:nvPr/>
        </p:nvGraphicFramePr>
        <p:xfrm>
          <a:off x="9746062" y="7507687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1" name="object 51"/>
          <p:cNvGraphicFramePr>
            <a:graphicFrameLocks noGrp="1"/>
          </p:cNvGraphicFramePr>
          <p:nvPr/>
        </p:nvGraphicFramePr>
        <p:xfrm>
          <a:off x="10635774" y="6937254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2" name="object 52"/>
          <p:cNvGraphicFramePr>
            <a:graphicFrameLocks noGrp="1"/>
          </p:cNvGraphicFramePr>
          <p:nvPr/>
        </p:nvGraphicFramePr>
        <p:xfrm>
          <a:off x="10799489" y="4298918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3" name="object 53"/>
          <p:cNvGraphicFramePr>
            <a:graphicFrameLocks noGrp="1"/>
          </p:cNvGraphicFramePr>
          <p:nvPr/>
        </p:nvGraphicFramePr>
        <p:xfrm>
          <a:off x="10312304" y="3772236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" name="object 54"/>
          <p:cNvGraphicFramePr>
            <a:graphicFrameLocks noGrp="1"/>
          </p:cNvGraphicFramePr>
          <p:nvPr/>
        </p:nvGraphicFramePr>
        <p:xfrm>
          <a:off x="9145568" y="2693079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5" name="object 55"/>
          <p:cNvGraphicFramePr>
            <a:graphicFrameLocks noGrp="1"/>
          </p:cNvGraphicFramePr>
          <p:nvPr/>
        </p:nvGraphicFramePr>
        <p:xfrm>
          <a:off x="9289763" y="3125032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6" name="object 56"/>
          <p:cNvGraphicFramePr>
            <a:graphicFrameLocks noGrp="1"/>
          </p:cNvGraphicFramePr>
          <p:nvPr/>
        </p:nvGraphicFramePr>
        <p:xfrm>
          <a:off x="9162865" y="2272112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7" name="object 57"/>
          <p:cNvGraphicFramePr>
            <a:graphicFrameLocks noGrp="1"/>
          </p:cNvGraphicFramePr>
          <p:nvPr/>
        </p:nvGraphicFramePr>
        <p:xfrm>
          <a:off x="9430987" y="1797081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" name="object 58"/>
          <p:cNvGraphicFramePr>
            <a:graphicFrameLocks noGrp="1"/>
          </p:cNvGraphicFramePr>
          <p:nvPr/>
        </p:nvGraphicFramePr>
        <p:xfrm>
          <a:off x="10057580" y="1321416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9" name="object 59"/>
          <p:cNvGraphicFramePr>
            <a:graphicFrameLocks noGrp="1"/>
          </p:cNvGraphicFramePr>
          <p:nvPr/>
        </p:nvGraphicFramePr>
        <p:xfrm>
          <a:off x="4731175" y="3642633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0" name="object 60"/>
          <p:cNvGraphicFramePr>
            <a:graphicFrameLocks noGrp="1"/>
          </p:cNvGraphicFramePr>
          <p:nvPr/>
        </p:nvGraphicFramePr>
        <p:xfrm>
          <a:off x="3766737" y="4218502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1" name="object 61"/>
          <p:cNvGraphicFramePr>
            <a:graphicFrameLocks noGrp="1"/>
          </p:cNvGraphicFramePr>
          <p:nvPr/>
        </p:nvGraphicFramePr>
        <p:xfrm>
          <a:off x="2448172" y="4182967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2" name="object 62"/>
          <p:cNvGraphicFramePr>
            <a:graphicFrameLocks noGrp="1"/>
          </p:cNvGraphicFramePr>
          <p:nvPr/>
        </p:nvGraphicFramePr>
        <p:xfrm>
          <a:off x="2557100" y="6074340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object 63"/>
          <p:cNvGraphicFramePr>
            <a:graphicFrameLocks noGrp="1"/>
          </p:cNvGraphicFramePr>
          <p:nvPr/>
        </p:nvGraphicFramePr>
        <p:xfrm>
          <a:off x="1180407" y="7014800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4" name="object 64"/>
          <p:cNvGraphicFramePr>
            <a:graphicFrameLocks noGrp="1"/>
          </p:cNvGraphicFramePr>
          <p:nvPr/>
        </p:nvGraphicFramePr>
        <p:xfrm>
          <a:off x="1250245" y="7753674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5" name="object 65"/>
          <p:cNvGraphicFramePr>
            <a:graphicFrameLocks noGrp="1"/>
          </p:cNvGraphicFramePr>
          <p:nvPr/>
        </p:nvGraphicFramePr>
        <p:xfrm>
          <a:off x="1052277" y="8505082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6" name="object 66"/>
          <p:cNvGraphicFramePr>
            <a:graphicFrameLocks noGrp="1"/>
          </p:cNvGraphicFramePr>
          <p:nvPr/>
        </p:nvGraphicFramePr>
        <p:xfrm>
          <a:off x="1087812" y="9422606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object 67"/>
          <p:cNvGraphicFramePr>
            <a:graphicFrameLocks noGrp="1"/>
          </p:cNvGraphicFramePr>
          <p:nvPr/>
        </p:nvGraphicFramePr>
        <p:xfrm>
          <a:off x="2302313" y="9755765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8" name="object 68"/>
          <p:cNvGraphicFramePr>
            <a:graphicFrameLocks noGrp="1"/>
          </p:cNvGraphicFramePr>
          <p:nvPr/>
        </p:nvGraphicFramePr>
        <p:xfrm>
          <a:off x="3386639" y="9866674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9" name="object 69"/>
          <p:cNvGraphicFramePr>
            <a:graphicFrameLocks noGrp="1"/>
          </p:cNvGraphicFramePr>
          <p:nvPr/>
        </p:nvGraphicFramePr>
        <p:xfrm>
          <a:off x="4802244" y="9329464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0" name="object 70"/>
          <p:cNvGraphicFramePr>
            <a:graphicFrameLocks noGrp="1"/>
          </p:cNvGraphicFramePr>
          <p:nvPr/>
        </p:nvGraphicFramePr>
        <p:xfrm>
          <a:off x="4766710" y="8584927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1" name="object 71"/>
          <p:cNvGraphicFramePr>
            <a:graphicFrameLocks noGrp="1"/>
          </p:cNvGraphicFramePr>
          <p:nvPr/>
        </p:nvGraphicFramePr>
        <p:xfrm>
          <a:off x="5091576" y="7793602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2" name="object 72"/>
          <p:cNvGraphicFramePr>
            <a:graphicFrameLocks noGrp="1"/>
          </p:cNvGraphicFramePr>
          <p:nvPr/>
        </p:nvGraphicFramePr>
        <p:xfrm>
          <a:off x="4502753" y="6899535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3" name="object 73"/>
          <p:cNvGraphicFramePr>
            <a:graphicFrameLocks noGrp="1"/>
          </p:cNvGraphicFramePr>
          <p:nvPr/>
        </p:nvGraphicFramePr>
        <p:xfrm>
          <a:off x="3655942" y="5973934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4" name="object 74"/>
          <p:cNvGraphicFramePr>
            <a:graphicFrameLocks noGrp="1"/>
          </p:cNvGraphicFramePr>
          <p:nvPr/>
        </p:nvGraphicFramePr>
        <p:xfrm>
          <a:off x="1342904" y="3916470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5" name="object 75"/>
          <p:cNvGraphicFramePr>
            <a:graphicFrameLocks noGrp="1"/>
          </p:cNvGraphicFramePr>
          <p:nvPr/>
        </p:nvGraphicFramePr>
        <p:xfrm>
          <a:off x="925379" y="3151752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6" name="object 76"/>
          <p:cNvGraphicFramePr>
            <a:graphicFrameLocks noGrp="1"/>
          </p:cNvGraphicFramePr>
          <p:nvPr/>
        </p:nvGraphicFramePr>
        <p:xfrm>
          <a:off x="889844" y="2181803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7" name="object 77"/>
          <p:cNvSpPr txBox="1"/>
          <p:nvPr/>
        </p:nvSpPr>
        <p:spPr>
          <a:xfrm>
            <a:off x="2197491" y="2422037"/>
            <a:ext cx="1641475" cy="498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7320">
              <a:lnSpc>
                <a:spcPct val="100000"/>
              </a:lnSpc>
              <a:spcBef>
                <a:spcPts val="100"/>
              </a:spcBef>
            </a:pPr>
            <a:r>
              <a:rPr sz="1550" spc="210" dirty="0">
                <a:solidFill>
                  <a:srgbClr val="231F20"/>
                </a:solidFill>
                <a:latin typeface="Calibri"/>
                <a:cs typeface="Calibri"/>
              </a:rPr>
              <a:t>CONFIDENCE  </a:t>
            </a:r>
            <a:r>
              <a:rPr sz="1550" spc="145" dirty="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sz="1550" spc="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50" spc="185" dirty="0">
                <a:solidFill>
                  <a:srgbClr val="231F20"/>
                </a:solidFill>
                <a:latin typeface="Calibri"/>
                <a:cs typeface="Calibri"/>
              </a:rPr>
              <a:t>RESILIENCE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995166" y="921327"/>
            <a:ext cx="177482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3975" marR="5080" indent="-4191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talk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teachers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about my 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work if 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don’t understand</a:t>
            </a:r>
            <a:r>
              <a:rPr sz="900" b="0" spc="10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it?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987178" y="912016"/>
            <a:ext cx="110172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6034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contribute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to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small group</a:t>
            </a:r>
            <a:r>
              <a:rPr sz="900" b="0" spc="-2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work?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231795" y="1747569"/>
            <a:ext cx="107378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16839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work well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with other</a:t>
            </a:r>
            <a:r>
              <a:rPr sz="900" b="0" spc="-1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pupils?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4385204" y="2560825"/>
            <a:ext cx="152844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1971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work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through  problems</a:t>
            </a:r>
            <a:r>
              <a:rPr sz="900" b="0" spc="-3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independently?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11303403" y="855049"/>
            <a:ext cx="1240790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How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well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keep 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up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with the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teaching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in</a:t>
            </a:r>
            <a:r>
              <a:rPr sz="9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French?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12625889" y="1472061"/>
            <a:ext cx="532130" cy="1651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Scien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c</a:t>
            </a:r>
            <a:r>
              <a:rPr sz="900" b="0" spc="-40" dirty="0">
                <a:solidFill>
                  <a:srgbClr val="231F20"/>
                </a:solidFill>
                <a:latin typeface="Montserrat Light"/>
                <a:cs typeface="Montserrat Light"/>
              </a:rPr>
              <a:t>e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13116380" y="2051013"/>
            <a:ext cx="944244" cy="1651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Art and</a:t>
            </a:r>
            <a:r>
              <a:rPr sz="900" b="0" spc="-2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design?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13065631" y="2533123"/>
            <a:ext cx="485775" cy="1651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r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am</a:t>
            </a:r>
            <a:r>
              <a:rPr sz="900" b="0" spc="-40" dirty="0">
                <a:solidFill>
                  <a:srgbClr val="231F20"/>
                </a:solidFill>
                <a:latin typeface="Montserrat Light"/>
                <a:cs typeface="Montserrat Light"/>
              </a:rPr>
              <a:t>a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13236965" y="3091938"/>
            <a:ext cx="427355" cy="1651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Musi</a:t>
            </a:r>
            <a:r>
              <a:rPr sz="900" b="0" spc="-25" dirty="0">
                <a:solidFill>
                  <a:srgbClr val="231F20"/>
                </a:solidFill>
                <a:latin typeface="Montserrat Light"/>
                <a:cs typeface="Montserrat Light"/>
              </a:rPr>
              <a:t>c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13070171" y="3717564"/>
            <a:ext cx="247015" cy="1651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P</a:t>
            </a:r>
            <a:r>
              <a:rPr sz="900" b="0" spc="-10" dirty="0">
                <a:solidFill>
                  <a:srgbClr val="231F20"/>
                </a:solidFill>
                <a:latin typeface="Montserrat Light"/>
                <a:cs typeface="Montserrat Light"/>
              </a:rPr>
              <a:t>E?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12223976" y="4111330"/>
            <a:ext cx="499109" cy="1651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PSCH</a:t>
            </a:r>
            <a:r>
              <a:rPr sz="900" b="0" spc="-10" dirty="0">
                <a:solidFill>
                  <a:srgbClr val="231F20"/>
                </a:solidFill>
                <a:latin typeface="Montserrat Light"/>
                <a:cs typeface="Montserrat Light"/>
              </a:rPr>
              <a:t>E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11158375" y="6160822"/>
            <a:ext cx="116078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04139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help others  with their</a:t>
            </a:r>
            <a:r>
              <a:rPr sz="900" b="0" spc="-1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learning?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12522996" y="6224257"/>
            <a:ext cx="106553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3370" marR="5080" indent="-281305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pay attention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in</a:t>
            </a:r>
            <a:r>
              <a:rPr sz="9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class?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12956336" y="6926704"/>
            <a:ext cx="148780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52069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How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well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reflect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on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my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teachers’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comments?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13202397" y="7770921"/>
            <a:ext cx="1200150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How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well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act on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those reflections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to 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improve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my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work?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13373031" y="8644585"/>
            <a:ext cx="121920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9525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How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well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act on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instructions in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class?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13069706" y="9401156"/>
            <a:ext cx="95758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76835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How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well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behave in</a:t>
            </a:r>
            <a:r>
              <a:rPr sz="900" b="0" spc="-3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class?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11921580" y="9405579"/>
            <a:ext cx="101473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3035" marR="5080" indent="-14097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avoid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calling  out in</a:t>
            </a:r>
            <a:r>
              <a:rPr sz="900" b="0" spc="2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class?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10489217" y="9566088"/>
            <a:ext cx="134112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1120" marR="5080" indent="-59055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put my best effort 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into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my</a:t>
            </a:r>
            <a:r>
              <a:rPr sz="9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schoolwork?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9374497" y="9071873"/>
            <a:ext cx="134112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6360" marR="5080" indent="-74295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put my best effort 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into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my</a:t>
            </a:r>
            <a:r>
              <a:rPr sz="900" b="0" spc="2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homework?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8611409" y="8546813"/>
            <a:ext cx="1171575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check my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work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thoroughly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when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</a:t>
            </a:r>
            <a:endParaRPr sz="900">
              <a:latin typeface="Montserrat Light"/>
              <a:cs typeface="Montserrat Light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sz="9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finish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tasks?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8810677" y="8043519"/>
            <a:ext cx="97726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635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ask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for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help 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when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I’m</a:t>
            </a:r>
            <a:r>
              <a:rPr sz="900" b="0" spc="-3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stuck?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9419426" y="7137263"/>
            <a:ext cx="108458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159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Am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comfortable  making</a:t>
            </a:r>
            <a:r>
              <a:rPr sz="900" b="0" spc="-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mistakes?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10367467" y="6566809"/>
            <a:ext cx="96774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1435" marR="5080" indent="-3937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Am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polite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all  staff at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school?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11707063" y="4214107"/>
            <a:ext cx="248920" cy="1651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R</a:t>
            </a:r>
            <a:r>
              <a:rPr sz="900" b="0" spc="-10" dirty="0">
                <a:solidFill>
                  <a:srgbClr val="231F20"/>
                </a:solidFill>
                <a:latin typeface="Montserrat Light"/>
                <a:cs typeface="Montserrat Light"/>
              </a:rPr>
              <a:t>E?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10888919" y="4068147"/>
            <a:ext cx="252095" cy="1651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D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T?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10269811" y="3541457"/>
            <a:ext cx="515620" cy="1651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Englis</a:t>
            </a:r>
            <a:r>
              <a:rPr sz="900" b="0" spc="-35" dirty="0">
                <a:solidFill>
                  <a:srgbClr val="231F20"/>
                </a:solidFill>
                <a:latin typeface="Montserrat Light"/>
                <a:cs typeface="Montserrat Light"/>
              </a:rPr>
              <a:t>h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9809002" y="3167944"/>
            <a:ext cx="501015" cy="1651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His</a:t>
            </a:r>
            <a:r>
              <a:rPr sz="900" b="0" spc="-15" dirty="0">
                <a:solidFill>
                  <a:srgbClr val="231F20"/>
                </a:solidFill>
                <a:latin typeface="Montserrat Light"/>
                <a:cs typeface="Montserrat Light"/>
              </a:rPr>
              <a:t>t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o</a:t>
            </a:r>
            <a:r>
              <a:rPr sz="9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r</a:t>
            </a:r>
            <a:r>
              <a:rPr sz="900" b="0" spc="30" dirty="0">
                <a:solidFill>
                  <a:srgbClr val="231F20"/>
                </a:solidFill>
                <a:latin typeface="Montserrat Light"/>
                <a:cs typeface="Montserrat Light"/>
              </a:rPr>
              <a:t>y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9664788" y="2736001"/>
            <a:ext cx="448309" cy="1651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Math</a:t>
            </a:r>
            <a:r>
              <a:rPr sz="900" b="0" spc="-15" dirty="0">
                <a:solidFill>
                  <a:srgbClr val="231F20"/>
                </a:solidFill>
                <a:latin typeface="Montserrat Light"/>
                <a:cs typeface="Montserrat Light"/>
              </a:rPr>
              <a:t>s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9682131" y="2314998"/>
            <a:ext cx="735330" cy="1651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Geog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r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ap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h</a:t>
            </a:r>
            <a:r>
              <a:rPr sz="900" b="0" spc="30" dirty="0">
                <a:solidFill>
                  <a:srgbClr val="231F20"/>
                </a:solidFill>
                <a:latin typeface="Montserrat Light"/>
                <a:cs typeface="Montserrat Light"/>
              </a:rPr>
              <a:t>y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9950306" y="1839988"/>
            <a:ext cx="759460" cy="1651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Computing?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10576863" y="1364280"/>
            <a:ext cx="545465" cy="1651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S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panis</a:t>
            </a:r>
            <a:r>
              <a:rPr sz="900" b="0" spc="-35" dirty="0">
                <a:solidFill>
                  <a:srgbClr val="231F20"/>
                </a:solidFill>
                <a:latin typeface="Montserrat Light"/>
                <a:cs typeface="Montserrat Light"/>
              </a:rPr>
              <a:t>h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4143335" y="3272118"/>
            <a:ext cx="160718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22555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take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opportunities  presented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me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at</a:t>
            </a:r>
            <a:r>
              <a:rPr sz="900" b="0" spc="3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school?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3446242" y="3847926"/>
            <a:ext cx="107251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1285" marR="5080" indent="-10922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25" dirty="0">
                <a:solidFill>
                  <a:srgbClr val="231F20"/>
                </a:solidFill>
                <a:latin typeface="Montserrat Light"/>
                <a:cs typeface="Montserrat Light"/>
              </a:rPr>
              <a:t>find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it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easy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to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make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friends?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2222343" y="3812426"/>
            <a:ext cx="88265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8430" marR="5080" indent="-126364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start tasks 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promptly?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2349796" y="5564178"/>
            <a:ext cx="845819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</a:t>
            </a:r>
            <a:r>
              <a:rPr sz="900" b="0" spc="-2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</a:t>
            </a:r>
            <a:r>
              <a:rPr sz="900" b="0" spc="-1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complete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homework</a:t>
            </a:r>
            <a:r>
              <a:rPr sz="900" b="0" spc="-5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on 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time?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3453691" y="5463729"/>
            <a:ext cx="835660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look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after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worksheets 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for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 school?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4261127" y="6528981"/>
            <a:ext cx="91503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51435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revise for  tests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at</a:t>
            </a:r>
            <a:r>
              <a:rPr sz="900" b="0" spc="-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school?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4535704" y="7283339"/>
            <a:ext cx="1543050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switch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off my  electronic devices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an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hour 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before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going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to</a:t>
            </a:r>
            <a:r>
              <a:rPr sz="900" b="0" spc="5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sleep?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4493336" y="8214387"/>
            <a:ext cx="97790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8419" marR="5080" indent="-46355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get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enough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sleep at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night?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4288363" y="8958969"/>
            <a:ext cx="145923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5715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follow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the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school’s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presentation</a:t>
            </a:r>
            <a:r>
              <a:rPr sz="900" b="0" spc="-2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guidelines?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3062253" y="9496135"/>
            <a:ext cx="108013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" marR="5080" indent="-12065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How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well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look 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after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my</a:t>
            </a:r>
            <a:r>
              <a:rPr sz="9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planner?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2094424" y="9245535"/>
            <a:ext cx="847090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take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time 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eat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good 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breakfast?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777293" y="8912411"/>
            <a:ext cx="1052195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dress neatly 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and</a:t>
            </a:r>
            <a:r>
              <a:rPr sz="900" b="0" spc="-7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appropriately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 for</a:t>
            </a:r>
            <a:r>
              <a:rPr sz="9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school?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875065" y="8134540"/>
            <a:ext cx="785495" cy="3054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7785" marR="5080" indent="-45720">
              <a:lnSpc>
                <a:spcPct val="1020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Am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on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time 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for</a:t>
            </a:r>
            <a:r>
              <a:rPr sz="900" b="0" spc="-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lessons?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1025736" y="7383343"/>
            <a:ext cx="87947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635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How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often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 attend</a:t>
            </a:r>
            <a:r>
              <a:rPr sz="900" b="0" spc="-3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school?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706928" y="6504789"/>
            <a:ext cx="1377950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Am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prepared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for each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lesson with the right 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equipment and</a:t>
            </a:r>
            <a:r>
              <a:rPr sz="900" b="0" spc="-3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books?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1043777" y="3546131"/>
            <a:ext cx="102933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5748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put my 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hand up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in</a:t>
            </a:r>
            <a:r>
              <a:rPr sz="900" b="0" spc="-1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class?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687956" y="2641739"/>
            <a:ext cx="905510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39370" algn="just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share my  successes with  my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form</a:t>
            </a:r>
            <a:r>
              <a:rPr sz="900" b="0" spc="-3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tutor?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510104" y="1811490"/>
            <a:ext cx="119062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2715" marR="5080" indent="-12065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Am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involved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in any  clubs at</a:t>
            </a:r>
            <a:r>
              <a:rPr sz="900" b="0" spc="2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school?</a:t>
            </a:r>
            <a:endParaRPr sz="900">
              <a:latin typeface="Montserrat Light"/>
              <a:cs typeface="Montserrat Light"/>
            </a:endParaRPr>
          </a:p>
        </p:txBody>
      </p:sp>
      <p:grpSp>
        <p:nvGrpSpPr>
          <p:cNvPr id="128" name="object 128"/>
          <p:cNvGrpSpPr/>
          <p:nvPr/>
        </p:nvGrpSpPr>
        <p:grpSpPr>
          <a:xfrm>
            <a:off x="1876483" y="6307099"/>
            <a:ext cx="2567305" cy="3104515"/>
            <a:chOff x="1876483" y="6307099"/>
            <a:chExt cx="2567305" cy="3104515"/>
          </a:xfrm>
        </p:grpSpPr>
        <p:sp>
          <p:nvSpPr>
            <p:cNvPr id="129" name="object 129"/>
            <p:cNvSpPr/>
            <p:nvPr/>
          </p:nvSpPr>
          <p:spPr>
            <a:xfrm>
              <a:off x="2213644" y="6980165"/>
              <a:ext cx="931544" cy="844550"/>
            </a:xfrm>
            <a:custGeom>
              <a:avLst/>
              <a:gdLst/>
              <a:ahLst/>
              <a:cxnLst/>
              <a:rect l="l" t="t" r="r" b="b"/>
              <a:pathLst>
                <a:path w="931544" h="844550">
                  <a:moveTo>
                    <a:pt x="931240" y="844067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2789467" y="6411976"/>
              <a:ext cx="360045" cy="1417320"/>
            </a:xfrm>
            <a:custGeom>
              <a:avLst/>
              <a:gdLst/>
              <a:ahLst/>
              <a:cxnLst/>
              <a:rect l="l" t="t" r="r" b="b"/>
              <a:pathLst>
                <a:path w="360044" h="1417320">
                  <a:moveTo>
                    <a:pt x="0" y="0"/>
                  </a:moveTo>
                  <a:lnTo>
                    <a:pt x="359892" y="1416735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3144878" y="6311576"/>
              <a:ext cx="701040" cy="1522095"/>
            </a:xfrm>
            <a:custGeom>
              <a:avLst/>
              <a:gdLst/>
              <a:ahLst/>
              <a:cxnLst/>
              <a:rect l="l" t="t" r="r" b="b"/>
              <a:pathLst>
                <a:path w="701039" h="1522095">
                  <a:moveTo>
                    <a:pt x="700493" y="0"/>
                  </a:moveTo>
                  <a:lnTo>
                    <a:pt x="0" y="1521612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3153841" y="7024320"/>
              <a:ext cx="1001394" cy="808990"/>
            </a:xfrm>
            <a:custGeom>
              <a:avLst/>
              <a:gdLst/>
              <a:ahLst/>
              <a:cxnLst/>
              <a:rect l="l" t="t" r="r" b="b"/>
              <a:pathLst>
                <a:path w="1001395" h="808990">
                  <a:moveTo>
                    <a:pt x="1001166" y="0"/>
                  </a:moveTo>
                  <a:lnTo>
                    <a:pt x="0" y="808863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3140410" y="7635292"/>
              <a:ext cx="1299210" cy="202565"/>
            </a:xfrm>
            <a:custGeom>
              <a:avLst/>
              <a:gdLst/>
              <a:ahLst/>
              <a:cxnLst/>
              <a:rect l="l" t="t" r="r" b="b"/>
              <a:pathLst>
                <a:path w="1299210" h="202565">
                  <a:moveTo>
                    <a:pt x="1298854" y="0"/>
                  </a:moveTo>
                  <a:lnTo>
                    <a:pt x="0" y="202374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3153831" y="7842144"/>
              <a:ext cx="1240155" cy="492759"/>
            </a:xfrm>
            <a:custGeom>
              <a:avLst/>
              <a:gdLst/>
              <a:ahLst/>
              <a:cxnLst/>
              <a:rect l="l" t="t" r="r" b="b"/>
              <a:pathLst>
                <a:path w="1240154" h="492759">
                  <a:moveTo>
                    <a:pt x="1239748" y="492709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3153837" y="7842135"/>
              <a:ext cx="1021715" cy="1021715"/>
            </a:xfrm>
            <a:custGeom>
              <a:avLst/>
              <a:gdLst/>
              <a:ahLst/>
              <a:cxnLst/>
              <a:rect l="l" t="t" r="r" b="b"/>
              <a:pathLst>
                <a:path w="1021714" h="1021715">
                  <a:moveTo>
                    <a:pt x="1021473" y="1021549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3153840" y="7824231"/>
              <a:ext cx="422909" cy="1583055"/>
            </a:xfrm>
            <a:custGeom>
              <a:avLst/>
              <a:gdLst/>
              <a:ahLst/>
              <a:cxnLst/>
              <a:rect l="l" t="t" r="r" b="b"/>
              <a:pathLst>
                <a:path w="422910" h="1583054">
                  <a:moveTo>
                    <a:pt x="422503" y="1582585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2530688" y="7833191"/>
              <a:ext cx="610235" cy="1323340"/>
            </a:xfrm>
            <a:custGeom>
              <a:avLst/>
              <a:gdLst/>
              <a:ahLst/>
              <a:cxnLst/>
              <a:rect l="l" t="t" r="r" b="b"/>
              <a:pathLst>
                <a:path w="610235" h="1323340">
                  <a:moveTo>
                    <a:pt x="0" y="1323047"/>
                  </a:moveTo>
                  <a:lnTo>
                    <a:pt x="609714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1941873" y="7828705"/>
              <a:ext cx="1207770" cy="994410"/>
            </a:xfrm>
            <a:custGeom>
              <a:avLst/>
              <a:gdLst/>
              <a:ahLst/>
              <a:cxnLst/>
              <a:rect l="l" t="t" r="r" b="b"/>
              <a:pathLst>
                <a:path w="1207770" h="994409">
                  <a:moveTo>
                    <a:pt x="0" y="994371"/>
                  </a:moveTo>
                  <a:lnTo>
                    <a:pt x="120749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1880960" y="7828713"/>
              <a:ext cx="1273175" cy="451484"/>
            </a:xfrm>
            <a:custGeom>
              <a:avLst/>
              <a:gdLst/>
              <a:ahLst/>
              <a:cxnLst/>
              <a:rect l="l" t="t" r="r" b="b"/>
              <a:pathLst>
                <a:path w="1273175" h="451484">
                  <a:moveTo>
                    <a:pt x="0" y="451231"/>
                  </a:moveTo>
                  <a:lnTo>
                    <a:pt x="1272882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2002784" y="7609912"/>
              <a:ext cx="1142365" cy="227965"/>
            </a:xfrm>
            <a:custGeom>
              <a:avLst/>
              <a:gdLst/>
              <a:ahLst/>
              <a:cxnLst/>
              <a:rect l="l" t="t" r="r" b="b"/>
              <a:pathLst>
                <a:path w="1142364" h="227965">
                  <a:moveTo>
                    <a:pt x="0" y="0"/>
                  </a:moveTo>
                  <a:lnTo>
                    <a:pt x="1142098" y="227749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2205821" y="7047889"/>
              <a:ext cx="1878330" cy="1553210"/>
            </a:xfrm>
            <a:custGeom>
              <a:avLst/>
              <a:gdLst/>
              <a:ahLst/>
              <a:cxnLst/>
              <a:rect l="l" t="t" r="r" b="b"/>
              <a:pathLst>
                <a:path w="1878329" h="1553209">
                  <a:moveTo>
                    <a:pt x="939063" y="0"/>
                  </a:moveTo>
                  <a:lnTo>
                    <a:pt x="885775" y="1228"/>
                  </a:lnTo>
                  <a:lnTo>
                    <a:pt x="833267" y="4872"/>
                  </a:lnTo>
                  <a:lnTo>
                    <a:pt x="781618" y="10863"/>
                  </a:lnTo>
                  <a:lnTo>
                    <a:pt x="730908" y="19138"/>
                  </a:lnTo>
                  <a:lnTo>
                    <a:pt x="681215" y="29631"/>
                  </a:lnTo>
                  <a:lnTo>
                    <a:pt x="632619" y="42275"/>
                  </a:lnTo>
                  <a:lnTo>
                    <a:pt x="585199" y="57006"/>
                  </a:lnTo>
                  <a:lnTo>
                    <a:pt x="539035" y="73758"/>
                  </a:lnTo>
                  <a:lnTo>
                    <a:pt x="494205" y="92466"/>
                  </a:lnTo>
                  <a:lnTo>
                    <a:pt x="450790" y="113063"/>
                  </a:lnTo>
                  <a:lnTo>
                    <a:pt x="408868" y="135485"/>
                  </a:lnTo>
                  <a:lnTo>
                    <a:pt x="368518" y="159665"/>
                  </a:lnTo>
                  <a:lnTo>
                    <a:pt x="329821" y="185539"/>
                  </a:lnTo>
                  <a:lnTo>
                    <a:pt x="292854" y="213041"/>
                  </a:lnTo>
                  <a:lnTo>
                    <a:pt x="257698" y="242105"/>
                  </a:lnTo>
                  <a:lnTo>
                    <a:pt x="224432" y="272666"/>
                  </a:lnTo>
                  <a:lnTo>
                    <a:pt x="193134" y="304658"/>
                  </a:lnTo>
                  <a:lnTo>
                    <a:pt x="163885" y="338015"/>
                  </a:lnTo>
                  <a:lnTo>
                    <a:pt x="136763" y="372673"/>
                  </a:lnTo>
                  <a:lnTo>
                    <a:pt x="111848" y="408565"/>
                  </a:lnTo>
                  <a:lnTo>
                    <a:pt x="89220" y="445626"/>
                  </a:lnTo>
                  <a:lnTo>
                    <a:pt x="68956" y="483791"/>
                  </a:lnTo>
                  <a:lnTo>
                    <a:pt x="51137" y="522994"/>
                  </a:lnTo>
                  <a:lnTo>
                    <a:pt x="35842" y="563169"/>
                  </a:lnTo>
                  <a:lnTo>
                    <a:pt x="23150" y="604251"/>
                  </a:lnTo>
                  <a:lnTo>
                    <a:pt x="13141" y="646174"/>
                  </a:lnTo>
                  <a:lnTo>
                    <a:pt x="5893" y="688874"/>
                  </a:lnTo>
                  <a:lnTo>
                    <a:pt x="1486" y="732283"/>
                  </a:lnTo>
                  <a:lnTo>
                    <a:pt x="0" y="776338"/>
                  </a:lnTo>
                  <a:lnTo>
                    <a:pt x="1486" y="820392"/>
                  </a:lnTo>
                  <a:lnTo>
                    <a:pt x="5893" y="863802"/>
                  </a:lnTo>
                  <a:lnTo>
                    <a:pt x="13141" y="906502"/>
                  </a:lnTo>
                  <a:lnTo>
                    <a:pt x="23150" y="948425"/>
                  </a:lnTo>
                  <a:lnTo>
                    <a:pt x="35842" y="989508"/>
                  </a:lnTo>
                  <a:lnTo>
                    <a:pt x="51137" y="1029683"/>
                  </a:lnTo>
                  <a:lnTo>
                    <a:pt x="68956" y="1068887"/>
                  </a:lnTo>
                  <a:lnTo>
                    <a:pt x="89220" y="1107052"/>
                  </a:lnTo>
                  <a:lnTo>
                    <a:pt x="111848" y="1144114"/>
                  </a:lnTo>
                  <a:lnTo>
                    <a:pt x="136763" y="1180006"/>
                  </a:lnTo>
                  <a:lnTo>
                    <a:pt x="163885" y="1214665"/>
                  </a:lnTo>
                  <a:lnTo>
                    <a:pt x="193134" y="1248023"/>
                  </a:lnTo>
                  <a:lnTo>
                    <a:pt x="224432" y="1280015"/>
                  </a:lnTo>
                  <a:lnTo>
                    <a:pt x="257698" y="1310577"/>
                  </a:lnTo>
                  <a:lnTo>
                    <a:pt x="292854" y="1339641"/>
                  </a:lnTo>
                  <a:lnTo>
                    <a:pt x="329821" y="1367144"/>
                  </a:lnTo>
                  <a:lnTo>
                    <a:pt x="368518" y="1393018"/>
                  </a:lnTo>
                  <a:lnTo>
                    <a:pt x="408868" y="1417199"/>
                  </a:lnTo>
                  <a:lnTo>
                    <a:pt x="450790" y="1439622"/>
                  </a:lnTo>
                  <a:lnTo>
                    <a:pt x="494205" y="1460220"/>
                  </a:lnTo>
                  <a:lnTo>
                    <a:pt x="539035" y="1478928"/>
                  </a:lnTo>
                  <a:lnTo>
                    <a:pt x="585199" y="1495680"/>
                  </a:lnTo>
                  <a:lnTo>
                    <a:pt x="632619" y="1510412"/>
                  </a:lnTo>
                  <a:lnTo>
                    <a:pt x="681215" y="1523057"/>
                  </a:lnTo>
                  <a:lnTo>
                    <a:pt x="730908" y="1533549"/>
                  </a:lnTo>
                  <a:lnTo>
                    <a:pt x="781618" y="1541825"/>
                  </a:lnTo>
                  <a:lnTo>
                    <a:pt x="833267" y="1547817"/>
                  </a:lnTo>
                  <a:lnTo>
                    <a:pt x="885775" y="1551460"/>
                  </a:lnTo>
                  <a:lnTo>
                    <a:pt x="939063" y="1552689"/>
                  </a:lnTo>
                  <a:lnTo>
                    <a:pt x="992351" y="1551460"/>
                  </a:lnTo>
                  <a:lnTo>
                    <a:pt x="1044859" y="1547817"/>
                  </a:lnTo>
                  <a:lnTo>
                    <a:pt x="1096508" y="1541825"/>
                  </a:lnTo>
                  <a:lnTo>
                    <a:pt x="1147218" y="1533549"/>
                  </a:lnTo>
                  <a:lnTo>
                    <a:pt x="1196911" y="1523057"/>
                  </a:lnTo>
                  <a:lnTo>
                    <a:pt x="1245507" y="1510412"/>
                  </a:lnTo>
                  <a:lnTo>
                    <a:pt x="1292927" y="1495680"/>
                  </a:lnTo>
                  <a:lnTo>
                    <a:pt x="1339091" y="1478928"/>
                  </a:lnTo>
                  <a:lnTo>
                    <a:pt x="1383920" y="1460220"/>
                  </a:lnTo>
                  <a:lnTo>
                    <a:pt x="1427336" y="1439622"/>
                  </a:lnTo>
                  <a:lnTo>
                    <a:pt x="1469258" y="1417199"/>
                  </a:lnTo>
                  <a:lnTo>
                    <a:pt x="1509607" y="1393018"/>
                  </a:lnTo>
                  <a:lnTo>
                    <a:pt x="1548305" y="1367144"/>
                  </a:lnTo>
                  <a:lnTo>
                    <a:pt x="1585272" y="1339641"/>
                  </a:lnTo>
                  <a:lnTo>
                    <a:pt x="1620428" y="1310577"/>
                  </a:lnTo>
                  <a:lnTo>
                    <a:pt x="1653694" y="1280015"/>
                  </a:lnTo>
                  <a:lnTo>
                    <a:pt x="1684991" y="1248023"/>
                  </a:lnTo>
                  <a:lnTo>
                    <a:pt x="1714241" y="1214665"/>
                  </a:lnTo>
                  <a:lnTo>
                    <a:pt x="1741362" y="1180006"/>
                  </a:lnTo>
                  <a:lnTo>
                    <a:pt x="1766277" y="1144114"/>
                  </a:lnTo>
                  <a:lnTo>
                    <a:pt x="1788906" y="1107052"/>
                  </a:lnTo>
                  <a:lnTo>
                    <a:pt x="1809170" y="1068887"/>
                  </a:lnTo>
                  <a:lnTo>
                    <a:pt x="1826989" y="1029683"/>
                  </a:lnTo>
                  <a:lnTo>
                    <a:pt x="1842284" y="989508"/>
                  </a:lnTo>
                  <a:lnTo>
                    <a:pt x="1854976" y="948425"/>
                  </a:lnTo>
                  <a:lnTo>
                    <a:pt x="1864985" y="906502"/>
                  </a:lnTo>
                  <a:lnTo>
                    <a:pt x="1872233" y="863802"/>
                  </a:lnTo>
                  <a:lnTo>
                    <a:pt x="1876640" y="820392"/>
                  </a:lnTo>
                  <a:lnTo>
                    <a:pt x="1878126" y="776338"/>
                  </a:lnTo>
                  <a:lnTo>
                    <a:pt x="1876640" y="732283"/>
                  </a:lnTo>
                  <a:lnTo>
                    <a:pt x="1872233" y="688874"/>
                  </a:lnTo>
                  <a:lnTo>
                    <a:pt x="1864985" y="646174"/>
                  </a:lnTo>
                  <a:lnTo>
                    <a:pt x="1854976" y="604251"/>
                  </a:lnTo>
                  <a:lnTo>
                    <a:pt x="1842284" y="563169"/>
                  </a:lnTo>
                  <a:lnTo>
                    <a:pt x="1826989" y="522994"/>
                  </a:lnTo>
                  <a:lnTo>
                    <a:pt x="1809170" y="483791"/>
                  </a:lnTo>
                  <a:lnTo>
                    <a:pt x="1788906" y="445626"/>
                  </a:lnTo>
                  <a:lnTo>
                    <a:pt x="1766277" y="408565"/>
                  </a:lnTo>
                  <a:lnTo>
                    <a:pt x="1741362" y="372673"/>
                  </a:lnTo>
                  <a:lnTo>
                    <a:pt x="1714241" y="338015"/>
                  </a:lnTo>
                  <a:lnTo>
                    <a:pt x="1684991" y="304658"/>
                  </a:lnTo>
                  <a:lnTo>
                    <a:pt x="1653694" y="272666"/>
                  </a:lnTo>
                  <a:lnTo>
                    <a:pt x="1620428" y="242105"/>
                  </a:lnTo>
                  <a:lnTo>
                    <a:pt x="1585272" y="213041"/>
                  </a:lnTo>
                  <a:lnTo>
                    <a:pt x="1548305" y="185539"/>
                  </a:lnTo>
                  <a:lnTo>
                    <a:pt x="1509607" y="159665"/>
                  </a:lnTo>
                  <a:lnTo>
                    <a:pt x="1469258" y="135485"/>
                  </a:lnTo>
                  <a:lnTo>
                    <a:pt x="1427336" y="113063"/>
                  </a:lnTo>
                  <a:lnTo>
                    <a:pt x="1383920" y="92466"/>
                  </a:lnTo>
                  <a:lnTo>
                    <a:pt x="1339091" y="73758"/>
                  </a:lnTo>
                  <a:lnTo>
                    <a:pt x="1292927" y="57006"/>
                  </a:lnTo>
                  <a:lnTo>
                    <a:pt x="1245507" y="42275"/>
                  </a:lnTo>
                  <a:lnTo>
                    <a:pt x="1196911" y="29631"/>
                  </a:lnTo>
                  <a:lnTo>
                    <a:pt x="1147218" y="19138"/>
                  </a:lnTo>
                  <a:lnTo>
                    <a:pt x="1096508" y="10863"/>
                  </a:lnTo>
                  <a:lnTo>
                    <a:pt x="1044859" y="4872"/>
                  </a:lnTo>
                  <a:lnTo>
                    <a:pt x="992351" y="1228"/>
                  </a:lnTo>
                  <a:lnTo>
                    <a:pt x="939063" y="0"/>
                  </a:lnTo>
                  <a:close/>
                </a:path>
              </a:pathLst>
            </a:custGeom>
            <a:solidFill>
              <a:srgbClr val="D5D9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2" name="object 142"/>
          <p:cNvSpPr txBox="1"/>
          <p:nvPr/>
        </p:nvSpPr>
        <p:spPr>
          <a:xfrm>
            <a:off x="2372555" y="7447815"/>
            <a:ext cx="1544955" cy="7346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550" spc="185" dirty="0">
                <a:solidFill>
                  <a:srgbClr val="231F20"/>
                </a:solidFill>
                <a:latin typeface="Calibri"/>
                <a:cs typeface="Calibri"/>
              </a:rPr>
              <a:t>ORGANIS</a:t>
            </a:r>
            <a:r>
              <a:rPr sz="1550" spc="5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1550" spc="14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1550" spc="120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1550" spc="135" dirty="0">
                <a:solidFill>
                  <a:srgbClr val="231F20"/>
                </a:solidFill>
                <a:latin typeface="Calibri"/>
                <a:cs typeface="Calibri"/>
              </a:rPr>
              <a:t>ON  </a:t>
            </a:r>
            <a:r>
              <a:rPr sz="1550" spc="145" dirty="0">
                <a:solidFill>
                  <a:srgbClr val="231F20"/>
                </a:solidFill>
                <a:latin typeface="Calibri"/>
                <a:cs typeface="Calibri"/>
              </a:rPr>
              <a:t>AND    </a:t>
            </a:r>
            <a:r>
              <a:rPr sz="1550" spc="155" dirty="0">
                <a:solidFill>
                  <a:srgbClr val="231F20"/>
                </a:solidFill>
                <a:latin typeface="Calibri"/>
                <a:cs typeface="Calibri"/>
              </a:rPr>
              <a:t>PRESENTATION</a:t>
            </a:r>
            <a:endParaRPr sz="1550">
              <a:latin typeface="Calibri"/>
              <a:cs typeface="Calibri"/>
            </a:endParaRPr>
          </a:p>
        </p:txBody>
      </p:sp>
      <p:grpSp>
        <p:nvGrpSpPr>
          <p:cNvPr id="143" name="object 143"/>
          <p:cNvGrpSpPr/>
          <p:nvPr/>
        </p:nvGrpSpPr>
        <p:grpSpPr>
          <a:xfrm>
            <a:off x="10398100" y="1595089"/>
            <a:ext cx="2750185" cy="2534285"/>
            <a:chOff x="10398100" y="1595089"/>
            <a:chExt cx="2750185" cy="2534285"/>
          </a:xfrm>
        </p:grpSpPr>
        <p:sp>
          <p:nvSpPr>
            <p:cNvPr id="144" name="object 144"/>
            <p:cNvSpPr/>
            <p:nvPr/>
          </p:nvSpPr>
          <p:spPr>
            <a:xfrm>
              <a:off x="11919033" y="1707229"/>
              <a:ext cx="755650" cy="1059180"/>
            </a:xfrm>
            <a:custGeom>
              <a:avLst/>
              <a:gdLst/>
              <a:ahLst/>
              <a:cxnLst/>
              <a:rect l="l" t="t" r="r" b="b"/>
              <a:pathLst>
                <a:path w="755650" h="1059180">
                  <a:moveTo>
                    <a:pt x="755053" y="0"/>
                  </a:moveTo>
                  <a:lnTo>
                    <a:pt x="0" y="1058773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11914555" y="2125999"/>
              <a:ext cx="1108710" cy="644525"/>
            </a:xfrm>
            <a:custGeom>
              <a:avLst/>
              <a:gdLst/>
              <a:ahLst/>
              <a:cxnLst/>
              <a:rect l="l" t="t" r="r" b="b"/>
              <a:pathLst>
                <a:path w="1108709" h="644525">
                  <a:moveTo>
                    <a:pt x="1108506" y="0"/>
                  </a:moveTo>
                  <a:lnTo>
                    <a:pt x="0" y="644474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11914558" y="2601874"/>
              <a:ext cx="1057910" cy="173355"/>
            </a:xfrm>
            <a:custGeom>
              <a:avLst/>
              <a:gdLst/>
              <a:ahLst/>
              <a:cxnLst/>
              <a:rect l="l" t="t" r="r" b="b"/>
              <a:pathLst>
                <a:path w="1057909" h="173355">
                  <a:moveTo>
                    <a:pt x="1057744" y="0"/>
                  </a:moveTo>
                  <a:lnTo>
                    <a:pt x="0" y="173075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11919032" y="2770470"/>
              <a:ext cx="1224915" cy="389890"/>
            </a:xfrm>
            <a:custGeom>
              <a:avLst/>
              <a:gdLst/>
              <a:ahLst/>
              <a:cxnLst/>
              <a:rect l="l" t="t" r="r" b="b"/>
              <a:pathLst>
                <a:path w="1224915" h="389889">
                  <a:moveTo>
                    <a:pt x="1224584" y="389763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11919033" y="2774952"/>
              <a:ext cx="1057910" cy="853440"/>
            </a:xfrm>
            <a:custGeom>
              <a:avLst/>
              <a:gdLst/>
              <a:ahLst/>
              <a:cxnLst/>
              <a:rect l="l" t="t" r="r" b="b"/>
              <a:pathLst>
                <a:path w="1057909" h="853439">
                  <a:moveTo>
                    <a:pt x="1057744" y="853084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11919026" y="2779425"/>
              <a:ext cx="549910" cy="1242695"/>
            </a:xfrm>
            <a:custGeom>
              <a:avLst/>
              <a:gdLst/>
              <a:ahLst/>
              <a:cxnLst/>
              <a:rect l="l" t="t" r="r" b="b"/>
              <a:pathLst>
                <a:path w="549909" h="1242695">
                  <a:moveTo>
                    <a:pt x="549782" y="1242390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11836547" y="2779426"/>
              <a:ext cx="73660" cy="1345565"/>
            </a:xfrm>
            <a:custGeom>
              <a:avLst/>
              <a:gdLst/>
              <a:ahLst/>
              <a:cxnLst/>
              <a:rect l="l" t="t" r="r" b="b"/>
              <a:pathLst>
                <a:path w="73659" h="1345564">
                  <a:moveTo>
                    <a:pt x="0" y="1345247"/>
                  </a:moveTo>
                  <a:lnTo>
                    <a:pt x="73533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11233772" y="2779426"/>
              <a:ext cx="681355" cy="1199515"/>
            </a:xfrm>
            <a:custGeom>
              <a:avLst/>
              <a:gdLst/>
              <a:ahLst/>
              <a:cxnLst/>
              <a:rect l="l" t="t" r="r" b="b"/>
              <a:pathLst>
                <a:path w="681354" h="1199514">
                  <a:moveTo>
                    <a:pt x="0" y="1199311"/>
                  </a:moveTo>
                  <a:lnTo>
                    <a:pt x="680783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10878451" y="2779434"/>
              <a:ext cx="1031875" cy="673100"/>
            </a:xfrm>
            <a:custGeom>
              <a:avLst/>
              <a:gdLst/>
              <a:ahLst/>
              <a:cxnLst/>
              <a:rect l="l" t="t" r="r" b="b"/>
              <a:pathLst>
                <a:path w="1031875" h="673100">
                  <a:moveTo>
                    <a:pt x="0" y="672617"/>
                  </a:moveTo>
                  <a:lnTo>
                    <a:pt x="1031621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402577" y="2770474"/>
              <a:ext cx="1542415" cy="466090"/>
            </a:xfrm>
            <a:custGeom>
              <a:avLst/>
              <a:gdLst/>
              <a:ahLst/>
              <a:cxnLst/>
              <a:rect l="l" t="t" r="r" b="b"/>
              <a:pathLst>
                <a:path w="1542415" h="466089">
                  <a:moveTo>
                    <a:pt x="0" y="465899"/>
                  </a:moveTo>
                  <a:lnTo>
                    <a:pt x="154183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510442" y="2392408"/>
              <a:ext cx="1409065" cy="382905"/>
            </a:xfrm>
            <a:custGeom>
              <a:avLst/>
              <a:gdLst/>
              <a:ahLst/>
              <a:cxnLst/>
              <a:rect l="l" t="t" r="r" b="b"/>
              <a:pathLst>
                <a:path w="1409065" h="382905">
                  <a:moveTo>
                    <a:pt x="0" y="0"/>
                  </a:moveTo>
                  <a:lnTo>
                    <a:pt x="1408595" y="382549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802312" y="2075239"/>
              <a:ext cx="1146810" cy="704215"/>
            </a:xfrm>
            <a:custGeom>
              <a:avLst/>
              <a:gdLst/>
              <a:ahLst/>
              <a:cxnLst/>
              <a:rect l="l" t="t" r="r" b="b"/>
              <a:pathLst>
                <a:path w="1146809" h="704214">
                  <a:moveTo>
                    <a:pt x="0" y="0"/>
                  </a:moveTo>
                  <a:lnTo>
                    <a:pt x="1146581" y="704189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1214737" y="1599566"/>
              <a:ext cx="709295" cy="1184910"/>
            </a:xfrm>
            <a:custGeom>
              <a:avLst/>
              <a:gdLst/>
              <a:ahLst/>
              <a:cxnLst/>
              <a:rect l="l" t="t" r="r" b="b"/>
              <a:pathLst>
                <a:path w="709295" h="1184910">
                  <a:moveTo>
                    <a:pt x="0" y="0"/>
                  </a:moveTo>
                  <a:lnTo>
                    <a:pt x="708774" y="1184338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1923509" y="1702752"/>
              <a:ext cx="0" cy="1063625"/>
            </a:xfrm>
            <a:custGeom>
              <a:avLst/>
              <a:gdLst/>
              <a:ahLst/>
              <a:cxnLst/>
              <a:rect l="l" t="t" r="r" b="b"/>
              <a:pathLst>
                <a:path h="1063625">
                  <a:moveTo>
                    <a:pt x="0" y="0"/>
                  </a:moveTo>
                  <a:lnTo>
                    <a:pt x="0" y="1063244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0979969" y="1989655"/>
              <a:ext cx="1878330" cy="1553210"/>
            </a:xfrm>
            <a:custGeom>
              <a:avLst/>
              <a:gdLst/>
              <a:ahLst/>
              <a:cxnLst/>
              <a:rect l="l" t="t" r="r" b="b"/>
              <a:pathLst>
                <a:path w="1878329" h="1553210">
                  <a:moveTo>
                    <a:pt x="939063" y="0"/>
                  </a:moveTo>
                  <a:lnTo>
                    <a:pt x="885775" y="1228"/>
                  </a:lnTo>
                  <a:lnTo>
                    <a:pt x="833267" y="4872"/>
                  </a:lnTo>
                  <a:lnTo>
                    <a:pt x="781618" y="10863"/>
                  </a:lnTo>
                  <a:lnTo>
                    <a:pt x="730908" y="19138"/>
                  </a:lnTo>
                  <a:lnTo>
                    <a:pt x="681215" y="29631"/>
                  </a:lnTo>
                  <a:lnTo>
                    <a:pt x="632619" y="42275"/>
                  </a:lnTo>
                  <a:lnTo>
                    <a:pt x="585199" y="57006"/>
                  </a:lnTo>
                  <a:lnTo>
                    <a:pt x="539035" y="73758"/>
                  </a:lnTo>
                  <a:lnTo>
                    <a:pt x="494205" y="92466"/>
                  </a:lnTo>
                  <a:lnTo>
                    <a:pt x="450790" y="113063"/>
                  </a:lnTo>
                  <a:lnTo>
                    <a:pt x="408868" y="135485"/>
                  </a:lnTo>
                  <a:lnTo>
                    <a:pt x="368518" y="159665"/>
                  </a:lnTo>
                  <a:lnTo>
                    <a:pt x="329821" y="185539"/>
                  </a:lnTo>
                  <a:lnTo>
                    <a:pt x="292854" y="213041"/>
                  </a:lnTo>
                  <a:lnTo>
                    <a:pt x="257698" y="242105"/>
                  </a:lnTo>
                  <a:lnTo>
                    <a:pt x="224432" y="272666"/>
                  </a:lnTo>
                  <a:lnTo>
                    <a:pt x="193134" y="304658"/>
                  </a:lnTo>
                  <a:lnTo>
                    <a:pt x="163885" y="338015"/>
                  </a:lnTo>
                  <a:lnTo>
                    <a:pt x="136763" y="372673"/>
                  </a:lnTo>
                  <a:lnTo>
                    <a:pt x="111848" y="408565"/>
                  </a:lnTo>
                  <a:lnTo>
                    <a:pt x="89220" y="445626"/>
                  </a:lnTo>
                  <a:lnTo>
                    <a:pt x="68956" y="483791"/>
                  </a:lnTo>
                  <a:lnTo>
                    <a:pt x="51137" y="522994"/>
                  </a:lnTo>
                  <a:lnTo>
                    <a:pt x="35842" y="563169"/>
                  </a:lnTo>
                  <a:lnTo>
                    <a:pt x="23150" y="604251"/>
                  </a:lnTo>
                  <a:lnTo>
                    <a:pt x="13141" y="646174"/>
                  </a:lnTo>
                  <a:lnTo>
                    <a:pt x="5893" y="688874"/>
                  </a:lnTo>
                  <a:lnTo>
                    <a:pt x="1486" y="732283"/>
                  </a:lnTo>
                  <a:lnTo>
                    <a:pt x="0" y="776338"/>
                  </a:lnTo>
                  <a:lnTo>
                    <a:pt x="1486" y="820392"/>
                  </a:lnTo>
                  <a:lnTo>
                    <a:pt x="5893" y="863802"/>
                  </a:lnTo>
                  <a:lnTo>
                    <a:pt x="13141" y="906502"/>
                  </a:lnTo>
                  <a:lnTo>
                    <a:pt x="23150" y="948425"/>
                  </a:lnTo>
                  <a:lnTo>
                    <a:pt x="35842" y="989508"/>
                  </a:lnTo>
                  <a:lnTo>
                    <a:pt x="51137" y="1029683"/>
                  </a:lnTo>
                  <a:lnTo>
                    <a:pt x="68956" y="1068887"/>
                  </a:lnTo>
                  <a:lnTo>
                    <a:pt x="89220" y="1107052"/>
                  </a:lnTo>
                  <a:lnTo>
                    <a:pt x="111848" y="1144114"/>
                  </a:lnTo>
                  <a:lnTo>
                    <a:pt x="136763" y="1180006"/>
                  </a:lnTo>
                  <a:lnTo>
                    <a:pt x="163885" y="1214665"/>
                  </a:lnTo>
                  <a:lnTo>
                    <a:pt x="193134" y="1248023"/>
                  </a:lnTo>
                  <a:lnTo>
                    <a:pt x="224432" y="1280015"/>
                  </a:lnTo>
                  <a:lnTo>
                    <a:pt x="257698" y="1310577"/>
                  </a:lnTo>
                  <a:lnTo>
                    <a:pt x="292854" y="1339641"/>
                  </a:lnTo>
                  <a:lnTo>
                    <a:pt x="329821" y="1367144"/>
                  </a:lnTo>
                  <a:lnTo>
                    <a:pt x="368518" y="1393018"/>
                  </a:lnTo>
                  <a:lnTo>
                    <a:pt x="408868" y="1417199"/>
                  </a:lnTo>
                  <a:lnTo>
                    <a:pt x="450790" y="1439622"/>
                  </a:lnTo>
                  <a:lnTo>
                    <a:pt x="494205" y="1460220"/>
                  </a:lnTo>
                  <a:lnTo>
                    <a:pt x="539035" y="1478928"/>
                  </a:lnTo>
                  <a:lnTo>
                    <a:pt x="585199" y="1495680"/>
                  </a:lnTo>
                  <a:lnTo>
                    <a:pt x="632619" y="1510412"/>
                  </a:lnTo>
                  <a:lnTo>
                    <a:pt x="681215" y="1523057"/>
                  </a:lnTo>
                  <a:lnTo>
                    <a:pt x="730908" y="1533549"/>
                  </a:lnTo>
                  <a:lnTo>
                    <a:pt x="781618" y="1541825"/>
                  </a:lnTo>
                  <a:lnTo>
                    <a:pt x="833267" y="1547817"/>
                  </a:lnTo>
                  <a:lnTo>
                    <a:pt x="885775" y="1551460"/>
                  </a:lnTo>
                  <a:lnTo>
                    <a:pt x="939063" y="1552689"/>
                  </a:lnTo>
                  <a:lnTo>
                    <a:pt x="992351" y="1551460"/>
                  </a:lnTo>
                  <a:lnTo>
                    <a:pt x="1044859" y="1547817"/>
                  </a:lnTo>
                  <a:lnTo>
                    <a:pt x="1096508" y="1541825"/>
                  </a:lnTo>
                  <a:lnTo>
                    <a:pt x="1147218" y="1533549"/>
                  </a:lnTo>
                  <a:lnTo>
                    <a:pt x="1196911" y="1523057"/>
                  </a:lnTo>
                  <a:lnTo>
                    <a:pt x="1245507" y="1510412"/>
                  </a:lnTo>
                  <a:lnTo>
                    <a:pt x="1292927" y="1495680"/>
                  </a:lnTo>
                  <a:lnTo>
                    <a:pt x="1339091" y="1478928"/>
                  </a:lnTo>
                  <a:lnTo>
                    <a:pt x="1383920" y="1460220"/>
                  </a:lnTo>
                  <a:lnTo>
                    <a:pt x="1427336" y="1439622"/>
                  </a:lnTo>
                  <a:lnTo>
                    <a:pt x="1469258" y="1417199"/>
                  </a:lnTo>
                  <a:lnTo>
                    <a:pt x="1509607" y="1393018"/>
                  </a:lnTo>
                  <a:lnTo>
                    <a:pt x="1548305" y="1367144"/>
                  </a:lnTo>
                  <a:lnTo>
                    <a:pt x="1585272" y="1339641"/>
                  </a:lnTo>
                  <a:lnTo>
                    <a:pt x="1620428" y="1310577"/>
                  </a:lnTo>
                  <a:lnTo>
                    <a:pt x="1653694" y="1280015"/>
                  </a:lnTo>
                  <a:lnTo>
                    <a:pt x="1684991" y="1248023"/>
                  </a:lnTo>
                  <a:lnTo>
                    <a:pt x="1714241" y="1214665"/>
                  </a:lnTo>
                  <a:lnTo>
                    <a:pt x="1741362" y="1180006"/>
                  </a:lnTo>
                  <a:lnTo>
                    <a:pt x="1766277" y="1144114"/>
                  </a:lnTo>
                  <a:lnTo>
                    <a:pt x="1788906" y="1107052"/>
                  </a:lnTo>
                  <a:lnTo>
                    <a:pt x="1809170" y="1068887"/>
                  </a:lnTo>
                  <a:lnTo>
                    <a:pt x="1826989" y="1029683"/>
                  </a:lnTo>
                  <a:lnTo>
                    <a:pt x="1842284" y="989508"/>
                  </a:lnTo>
                  <a:lnTo>
                    <a:pt x="1854976" y="948425"/>
                  </a:lnTo>
                  <a:lnTo>
                    <a:pt x="1864985" y="906502"/>
                  </a:lnTo>
                  <a:lnTo>
                    <a:pt x="1872233" y="863802"/>
                  </a:lnTo>
                  <a:lnTo>
                    <a:pt x="1876640" y="820392"/>
                  </a:lnTo>
                  <a:lnTo>
                    <a:pt x="1878126" y="776338"/>
                  </a:lnTo>
                  <a:lnTo>
                    <a:pt x="1876640" y="732283"/>
                  </a:lnTo>
                  <a:lnTo>
                    <a:pt x="1872233" y="688874"/>
                  </a:lnTo>
                  <a:lnTo>
                    <a:pt x="1864985" y="646174"/>
                  </a:lnTo>
                  <a:lnTo>
                    <a:pt x="1854976" y="604251"/>
                  </a:lnTo>
                  <a:lnTo>
                    <a:pt x="1842284" y="563169"/>
                  </a:lnTo>
                  <a:lnTo>
                    <a:pt x="1826989" y="522994"/>
                  </a:lnTo>
                  <a:lnTo>
                    <a:pt x="1809170" y="483791"/>
                  </a:lnTo>
                  <a:lnTo>
                    <a:pt x="1788906" y="445626"/>
                  </a:lnTo>
                  <a:lnTo>
                    <a:pt x="1766277" y="408565"/>
                  </a:lnTo>
                  <a:lnTo>
                    <a:pt x="1741362" y="372673"/>
                  </a:lnTo>
                  <a:lnTo>
                    <a:pt x="1714241" y="338015"/>
                  </a:lnTo>
                  <a:lnTo>
                    <a:pt x="1684991" y="304658"/>
                  </a:lnTo>
                  <a:lnTo>
                    <a:pt x="1653694" y="272666"/>
                  </a:lnTo>
                  <a:lnTo>
                    <a:pt x="1620428" y="242105"/>
                  </a:lnTo>
                  <a:lnTo>
                    <a:pt x="1585272" y="213041"/>
                  </a:lnTo>
                  <a:lnTo>
                    <a:pt x="1548305" y="185539"/>
                  </a:lnTo>
                  <a:lnTo>
                    <a:pt x="1509607" y="159665"/>
                  </a:lnTo>
                  <a:lnTo>
                    <a:pt x="1469258" y="135485"/>
                  </a:lnTo>
                  <a:lnTo>
                    <a:pt x="1427336" y="113063"/>
                  </a:lnTo>
                  <a:lnTo>
                    <a:pt x="1383920" y="92466"/>
                  </a:lnTo>
                  <a:lnTo>
                    <a:pt x="1339091" y="73758"/>
                  </a:lnTo>
                  <a:lnTo>
                    <a:pt x="1292927" y="57006"/>
                  </a:lnTo>
                  <a:lnTo>
                    <a:pt x="1245507" y="42275"/>
                  </a:lnTo>
                  <a:lnTo>
                    <a:pt x="1196911" y="29631"/>
                  </a:lnTo>
                  <a:lnTo>
                    <a:pt x="1147218" y="19138"/>
                  </a:lnTo>
                  <a:lnTo>
                    <a:pt x="1096508" y="10863"/>
                  </a:lnTo>
                  <a:lnTo>
                    <a:pt x="1044859" y="4872"/>
                  </a:lnTo>
                  <a:lnTo>
                    <a:pt x="992351" y="1228"/>
                  </a:lnTo>
                  <a:lnTo>
                    <a:pt x="939063" y="0"/>
                  </a:lnTo>
                  <a:close/>
                </a:path>
              </a:pathLst>
            </a:custGeom>
            <a:solidFill>
              <a:srgbClr val="B9E5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9" name="object 159"/>
          <p:cNvSpPr txBox="1"/>
          <p:nvPr/>
        </p:nvSpPr>
        <p:spPr>
          <a:xfrm>
            <a:off x="10188705" y="2507764"/>
            <a:ext cx="2489835" cy="498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64920" algn="l"/>
              </a:tabLst>
            </a:pPr>
            <a:r>
              <a:rPr sz="1550" spc="105" dirty="0">
                <a:solidFill>
                  <a:srgbClr val="231F20"/>
                </a:solidFill>
                <a:uFill>
                  <a:solidFill>
                    <a:srgbClr val="939598"/>
                  </a:solidFill>
                </a:uFill>
                <a:latin typeface="Calibri"/>
                <a:cs typeface="Calibri"/>
              </a:rPr>
              <a:t> 	</a:t>
            </a:r>
            <a:r>
              <a:rPr sz="1550" spc="275" dirty="0">
                <a:solidFill>
                  <a:srgbClr val="231F20"/>
                </a:solidFill>
                <a:uFill>
                  <a:solidFill>
                    <a:srgbClr val="939598"/>
                  </a:solidFill>
                </a:uFill>
                <a:latin typeface="Calibri"/>
                <a:cs typeface="Calibri"/>
              </a:rPr>
              <a:t>SUBJ</a:t>
            </a:r>
            <a:r>
              <a:rPr sz="1550" spc="275" dirty="0">
                <a:solidFill>
                  <a:srgbClr val="231F20"/>
                </a:solidFill>
                <a:latin typeface="Calibri"/>
                <a:cs typeface="Calibri"/>
              </a:rPr>
              <a:t>ECT</a:t>
            </a:r>
            <a:endParaRPr sz="1550" dirty="0">
              <a:latin typeface="Calibri"/>
              <a:cs typeface="Calibri"/>
            </a:endParaRPr>
          </a:p>
          <a:p>
            <a:pPr marL="983615">
              <a:lnSpc>
                <a:spcPct val="100000"/>
              </a:lnSpc>
            </a:pPr>
            <a:r>
              <a:rPr sz="1550" spc="175" dirty="0">
                <a:solidFill>
                  <a:srgbClr val="231F20"/>
                </a:solidFill>
                <a:latin typeface="Calibri"/>
                <a:cs typeface="Calibri"/>
              </a:rPr>
              <a:t>PERFORMANCE</a:t>
            </a:r>
            <a:endParaRPr sz="1550" dirty="0">
              <a:latin typeface="Calibri"/>
              <a:cs typeface="Calibri"/>
            </a:endParaRPr>
          </a:p>
        </p:txBody>
      </p:sp>
      <p:grpSp>
        <p:nvGrpSpPr>
          <p:cNvPr id="160" name="object 160"/>
          <p:cNvGrpSpPr/>
          <p:nvPr/>
        </p:nvGrpSpPr>
        <p:grpSpPr>
          <a:xfrm>
            <a:off x="10414279" y="6864339"/>
            <a:ext cx="2849880" cy="2616835"/>
            <a:chOff x="10414279" y="6864339"/>
            <a:chExt cx="2849880" cy="2616835"/>
          </a:xfrm>
        </p:grpSpPr>
        <p:sp>
          <p:nvSpPr>
            <p:cNvPr id="161" name="object 161"/>
            <p:cNvSpPr/>
            <p:nvPr/>
          </p:nvSpPr>
          <p:spPr>
            <a:xfrm>
              <a:off x="12034858" y="6932267"/>
              <a:ext cx="520700" cy="1368425"/>
            </a:xfrm>
            <a:custGeom>
              <a:avLst/>
              <a:gdLst/>
              <a:ahLst/>
              <a:cxnLst/>
              <a:rect l="l" t="t" r="r" b="b"/>
              <a:pathLst>
                <a:path w="520700" h="1368425">
                  <a:moveTo>
                    <a:pt x="520293" y="0"/>
                  </a:moveTo>
                  <a:lnTo>
                    <a:pt x="0" y="1368386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12030381" y="7420832"/>
              <a:ext cx="823594" cy="884555"/>
            </a:xfrm>
            <a:custGeom>
              <a:avLst/>
              <a:gdLst/>
              <a:ahLst/>
              <a:cxnLst/>
              <a:rect l="l" t="t" r="r" b="b"/>
              <a:pathLst>
                <a:path w="823595" h="884554">
                  <a:moveTo>
                    <a:pt x="822985" y="0"/>
                  </a:moveTo>
                  <a:lnTo>
                    <a:pt x="0" y="884301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12034867" y="7960155"/>
              <a:ext cx="1072515" cy="342265"/>
            </a:xfrm>
            <a:custGeom>
              <a:avLst/>
              <a:gdLst/>
              <a:ahLst/>
              <a:cxnLst/>
              <a:rect l="l" t="t" r="r" b="b"/>
              <a:pathLst>
                <a:path w="1072515" h="342265">
                  <a:moveTo>
                    <a:pt x="1072299" y="0"/>
                  </a:moveTo>
                  <a:lnTo>
                    <a:pt x="0" y="341782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12034862" y="8306421"/>
              <a:ext cx="1224915" cy="300990"/>
            </a:xfrm>
            <a:custGeom>
              <a:avLst/>
              <a:gdLst/>
              <a:ahLst/>
              <a:cxnLst/>
              <a:rect l="l" t="t" r="r" b="b"/>
              <a:pathLst>
                <a:path w="1224915" h="300990">
                  <a:moveTo>
                    <a:pt x="1224584" y="300926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12025905" y="8301941"/>
              <a:ext cx="1011555" cy="1010285"/>
            </a:xfrm>
            <a:custGeom>
              <a:avLst/>
              <a:gdLst/>
              <a:ahLst/>
              <a:cxnLst/>
              <a:rect l="l" t="t" r="r" b="b"/>
              <a:pathLst>
                <a:path w="1011555" h="1010284">
                  <a:moveTo>
                    <a:pt x="1011466" y="1009700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12034859" y="8309605"/>
              <a:ext cx="260350" cy="1007110"/>
            </a:xfrm>
            <a:custGeom>
              <a:avLst/>
              <a:gdLst/>
              <a:ahLst/>
              <a:cxnLst/>
              <a:rect l="l" t="t" r="r" b="b"/>
              <a:pathLst>
                <a:path w="260350" h="1007109">
                  <a:moveTo>
                    <a:pt x="260146" y="1006513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11533607" y="8309608"/>
              <a:ext cx="497205" cy="1167130"/>
            </a:xfrm>
            <a:custGeom>
              <a:avLst/>
              <a:gdLst/>
              <a:ahLst/>
              <a:cxnLst/>
              <a:rect l="l" t="t" r="r" b="b"/>
              <a:pathLst>
                <a:path w="497204" h="1167129">
                  <a:moveTo>
                    <a:pt x="0" y="1167003"/>
                  </a:moveTo>
                  <a:lnTo>
                    <a:pt x="496773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10810276" y="8309602"/>
              <a:ext cx="1220470" cy="901065"/>
            </a:xfrm>
            <a:custGeom>
              <a:avLst/>
              <a:gdLst/>
              <a:ahLst/>
              <a:cxnLst/>
              <a:rect l="l" t="t" r="r" b="b"/>
              <a:pathLst>
                <a:path w="1220470" h="901065">
                  <a:moveTo>
                    <a:pt x="0" y="900518"/>
                  </a:moveTo>
                  <a:lnTo>
                    <a:pt x="1220114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10423232" y="8306422"/>
              <a:ext cx="1598295" cy="454025"/>
            </a:xfrm>
            <a:custGeom>
              <a:avLst/>
              <a:gdLst/>
              <a:ahLst/>
              <a:cxnLst/>
              <a:rect l="l" t="t" r="r" b="b"/>
              <a:pathLst>
                <a:path w="1598295" h="454025">
                  <a:moveTo>
                    <a:pt x="0" y="453440"/>
                  </a:moveTo>
                  <a:lnTo>
                    <a:pt x="1598193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10418755" y="8188576"/>
              <a:ext cx="1616710" cy="109220"/>
            </a:xfrm>
            <a:custGeom>
              <a:avLst/>
              <a:gdLst/>
              <a:ahLst/>
              <a:cxnLst/>
              <a:rect l="l" t="t" r="r" b="b"/>
              <a:pathLst>
                <a:path w="1616709" h="109220">
                  <a:moveTo>
                    <a:pt x="0" y="0"/>
                  </a:moveTo>
                  <a:lnTo>
                    <a:pt x="1616113" y="108889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10461302" y="7737290"/>
              <a:ext cx="1578610" cy="560705"/>
            </a:xfrm>
            <a:custGeom>
              <a:avLst/>
              <a:gdLst/>
              <a:ahLst/>
              <a:cxnLst/>
              <a:rect l="l" t="t" r="r" b="b"/>
              <a:pathLst>
                <a:path w="1578609" h="560704">
                  <a:moveTo>
                    <a:pt x="0" y="0"/>
                  </a:moveTo>
                  <a:lnTo>
                    <a:pt x="1578038" y="560171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11171942" y="7274896"/>
              <a:ext cx="858519" cy="1022985"/>
            </a:xfrm>
            <a:custGeom>
              <a:avLst/>
              <a:gdLst/>
              <a:ahLst/>
              <a:cxnLst/>
              <a:rect l="l" t="t" r="r" b="b"/>
              <a:pathLst>
                <a:path w="858520" h="1022984">
                  <a:moveTo>
                    <a:pt x="0" y="0"/>
                  </a:moveTo>
                  <a:lnTo>
                    <a:pt x="858443" y="1022565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11742992" y="6868816"/>
              <a:ext cx="278765" cy="1436370"/>
            </a:xfrm>
            <a:custGeom>
              <a:avLst/>
              <a:gdLst/>
              <a:ahLst/>
              <a:cxnLst/>
              <a:rect l="l" t="t" r="r" b="b"/>
              <a:pathLst>
                <a:path w="278765" h="1436370">
                  <a:moveTo>
                    <a:pt x="0" y="0"/>
                  </a:moveTo>
                  <a:lnTo>
                    <a:pt x="278434" y="1436306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11095799" y="7525597"/>
              <a:ext cx="1878330" cy="1553210"/>
            </a:xfrm>
            <a:custGeom>
              <a:avLst/>
              <a:gdLst/>
              <a:ahLst/>
              <a:cxnLst/>
              <a:rect l="l" t="t" r="r" b="b"/>
              <a:pathLst>
                <a:path w="1878329" h="1553209">
                  <a:moveTo>
                    <a:pt x="939063" y="0"/>
                  </a:moveTo>
                  <a:lnTo>
                    <a:pt x="885775" y="1228"/>
                  </a:lnTo>
                  <a:lnTo>
                    <a:pt x="833267" y="4872"/>
                  </a:lnTo>
                  <a:lnTo>
                    <a:pt x="781618" y="10863"/>
                  </a:lnTo>
                  <a:lnTo>
                    <a:pt x="730908" y="19138"/>
                  </a:lnTo>
                  <a:lnTo>
                    <a:pt x="681215" y="29631"/>
                  </a:lnTo>
                  <a:lnTo>
                    <a:pt x="632619" y="42275"/>
                  </a:lnTo>
                  <a:lnTo>
                    <a:pt x="585199" y="57006"/>
                  </a:lnTo>
                  <a:lnTo>
                    <a:pt x="539035" y="73758"/>
                  </a:lnTo>
                  <a:lnTo>
                    <a:pt x="494205" y="92466"/>
                  </a:lnTo>
                  <a:lnTo>
                    <a:pt x="450790" y="113063"/>
                  </a:lnTo>
                  <a:lnTo>
                    <a:pt x="408868" y="135485"/>
                  </a:lnTo>
                  <a:lnTo>
                    <a:pt x="368518" y="159665"/>
                  </a:lnTo>
                  <a:lnTo>
                    <a:pt x="329821" y="185539"/>
                  </a:lnTo>
                  <a:lnTo>
                    <a:pt x="292854" y="213041"/>
                  </a:lnTo>
                  <a:lnTo>
                    <a:pt x="257698" y="242105"/>
                  </a:lnTo>
                  <a:lnTo>
                    <a:pt x="224432" y="272666"/>
                  </a:lnTo>
                  <a:lnTo>
                    <a:pt x="193134" y="304658"/>
                  </a:lnTo>
                  <a:lnTo>
                    <a:pt x="163885" y="338015"/>
                  </a:lnTo>
                  <a:lnTo>
                    <a:pt x="136763" y="372673"/>
                  </a:lnTo>
                  <a:lnTo>
                    <a:pt x="111848" y="408565"/>
                  </a:lnTo>
                  <a:lnTo>
                    <a:pt x="89220" y="445626"/>
                  </a:lnTo>
                  <a:lnTo>
                    <a:pt x="68956" y="483791"/>
                  </a:lnTo>
                  <a:lnTo>
                    <a:pt x="51137" y="522994"/>
                  </a:lnTo>
                  <a:lnTo>
                    <a:pt x="35842" y="563169"/>
                  </a:lnTo>
                  <a:lnTo>
                    <a:pt x="23150" y="604251"/>
                  </a:lnTo>
                  <a:lnTo>
                    <a:pt x="13141" y="646174"/>
                  </a:lnTo>
                  <a:lnTo>
                    <a:pt x="5893" y="688874"/>
                  </a:lnTo>
                  <a:lnTo>
                    <a:pt x="1486" y="732283"/>
                  </a:lnTo>
                  <a:lnTo>
                    <a:pt x="0" y="776338"/>
                  </a:lnTo>
                  <a:lnTo>
                    <a:pt x="1486" y="820392"/>
                  </a:lnTo>
                  <a:lnTo>
                    <a:pt x="5893" y="863802"/>
                  </a:lnTo>
                  <a:lnTo>
                    <a:pt x="13141" y="906502"/>
                  </a:lnTo>
                  <a:lnTo>
                    <a:pt x="23150" y="948425"/>
                  </a:lnTo>
                  <a:lnTo>
                    <a:pt x="35842" y="989508"/>
                  </a:lnTo>
                  <a:lnTo>
                    <a:pt x="51137" y="1029683"/>
                  </a:lnTo>
                  <a:lnTo>
                    <a:pt x="68956" y="1068887"/>
                  </a:lnTo>
                  <a:lnTo>
                    <a:pt x="89220" y="1107052"/>
                  </a:lnTo>
                  <a:lnTo>
                    <a:pt x="111848" y="1144114"/>
                  </a:lnTo>
                  <a:lnTo>
                    <a:pt x="136763" y="1180006"/>
                  </a:lnTo>
                  <a:lnTo>
                    <a:pt x="163885" y="1214665"/>
                  </a:lnTo>
                  <a:lnTo>
                    <a:pt x="193134" y="1248023"/>
                  </a:lnTo>
                  <a:lnTo>
                    <a:pt x="224432" y="1280015"/>
                  </a:lnTo>
                  <a:lnTo>
                    <a:pt x="257698" y="1310577"/>
                  </a:lnTo>
                  <a:lnTo>
                    <a:pt x="292854" y="1339641"/>
                  </a:lnTo>
                  <a:lnTo>
                    <a:pt x="329821" y="1367144"/>
                  </a:lnTo>
                  <a:lnTo>
                    <a:pt x="368518" y="1393018"/>
                  </a:lnTo>
                  <a:lnTo>
                    <a:pt x="408868" y="1417199"/>
                  </a:lnTo>
                  <a:lnTo>
                    <a:pt x="450790" y="1439622"/>
                  </a:lnTo>
                  <a:lnTo>
                    <a:pt x="494205" y="1460220"/>
                  </a:lnTo>
                  <a:lnTo>
                    <a:pt x="539035" y="1478928"/>
                  </a:lnTo>
                  <a:lnTo>
                    <a:pt x="585199" y="1495680"/>
                  </a:lnTo>
                  <a:lnTo>
                    <a:pt x="632619" y="1510412"/>
                  </a:lnTo>
                  <a:lnTo>
                    <a:pt x="681215" y="1523057"/>
                  </a:lnTo>
                  <a:lnTo>
                    <a:pt x="730908" y="1533549"/>
                  </a:lnTo>
                  <a:lnTo>
                    <a:pt x="781618" y="1541825"/>
                  </a:lnTo>
                  <a:lnTo>
                    <a:pt x="833267" y="1547817"/>
                  </a:lnTo>
                  <a:lnTo>
                    <a:pt x="885775" y="1551460"/>
                  </a:lnTo>
                  <a:lnTo>
                    <a:pt x="939063" y="1552689"/>
                  </a:lnTo>
                  <a:lnTo>
                    <a:pt x="992351" y="1551460"/>
                  </a:lnTo>
                  <a:lnTo>
                    <a:pt x="1044859" y="1547817"/>
                  </a:lnTo>
                  <a:lnTo>
                    <a:pt x="1096508" y="1541825"/>
                  </a:lnTo>
                  <a:lnTo>
                    <a:pt x="1147218" y="1533549"/>
                  </a:lnTo>
                  <a:lnTo>
                    <a:pt x="1196911" y="1523057"/>
                  </a:lnTo>
                  <a:lnTo>
                    <a:pt x="1245507" y="1510412"/>
                  </a:lnTo>
                  <a:lnTo>
                    <a:pt x="1292927" y="1495680"/>
                  </a:lnTo>
                  <a:lnTo>
                    <a:pt x="1339091" y="1478928"/>
                  </a:lnTo>
                  <a:lnTo>
                    <a:pt x="1383920" y="1460220"/>
                  </a:lnTo>
                  <a:lnTo>
                    <a:pt x="1427336" y="1439622"/>
                  </a:lnTo>
                  <a:lnTo>
                    <a:pt x="1469258" y="1417199"/>
                  </a:lnTo>
                  <a:lnTo>
                    <a:pt x="1509607" y="1393018"/>
                  </a:lnTo>
                  <a:lnTo>
                    <a:pt x="1548305" y="1367144"/>
                  </a:lnTo>
                  <a:lnTo>
                    <a:pt x="1585272" y="1339641"/>
                  </a:lnTo>
                  <a:lnTo>
                    <a:pt x="1620428" y="1310577"/>
                  </a:lnTo>
                  <a:lnTo>
                    <a:pt x="1653694" y="1280015"/>
                  </a:lnTo>
                  <a:lnTo>
                    <a:pt x="1684991" y="1248023"/>
                  </a:lnTo>
                  <a:lnTo>
                    <a:pt x="1714241" y="1214665"/>
                  </a:lnTo>
                  <a:lnTo>
                    <a:pt x="1741362" y="1180006"/>
                  </a:lnTo>
                  <a:lnTo>
                    <a:pt x="1766277" y="1144114"/>
                  </a:lnTo>
                  <a:lnTo>
                    <a:pt x="1788906" y="1107052"/>
                  </a:lnTo>
                  <a:lnTo>
                    <a:pt x="1809170" y="1068887"/>
                  </a:lnTo>
                  <a:lnTo>
                    <a:pt x="1826989" y="1029683"/>
                  </a:lnTo>
                  <a:lnTo>
                    <a:pt x="1842284" y="989508"/>
                  </a:lnTo>
                  <a:lnTo>
                    <a:pt x="1854976" y="948425"/>
                  </a:lnTo>
                  <a:lnTo>
                    <a:pt x="1864985" y="906502"/>
                  </a:lnTo>
                  <a:lnTo>
                    <a:pt x="1872233" y="863802"/>
                  </a:lnTo>
                  <a:lnTo>
                    <a:pt x="1876640" y="820392"/>
                  </a:lnTo>
                  <a:lnTo>
                    <a:pt x="1878126" y="776338"/>
                  </a:lnTo>
                  <a:lnTo>
                    <a:pt x="1876640" y="732283"/>
                  </a:lnTo>
                  <a:lnTo>
                    <a:pt x="1872233" y="688874"/>
                  </a:lnTo>
                  <a:lnTo>
                    <a:pt x="1864985" y="646174"/>
                  </a:lnTo>
                  <a:lnTo>
                    <a:pt x="1854976" y="604251"/>
                  </a:lnTo>
                  <a:lnTo>
                    <a:pt x="1842284" y="563169"/>
                  </a:lnTo>
                  <a:lnTo>
                    <a:pt x="1826989" y="522994"/>
                  </a:lnTo>
                  <a:lnTo>
                    <a:pt x="1809170" y="483791"/>
                  </a:lnTo>
                  <a:lnTo>
                    <a:pt x="1788906" y="445626"/>
                  </a:lnTo>
                  <a:lnTo>
                    <a:pt x="1766277" y="408565"/>
                  </a:lnTo>
                  <a:lnTo>
                    <a:pt x="1741362" y="372673"/>
                  </a:lnTo>
                  <a:lnTo>
                    <a:pt x="1714241" y="338015"/>
                  </a:lnTo>
                  <a:lnTo>
                    <a:pt x="1684991" y="304658"/>
                  </a:lnTo>
                  <a:lnTo>
                    <a:pt x="1653694" y="272666"/>
                  </a:lnTo>
                  <a:lnTo>
                    <a:pt x="1620428" y="242105"/>
                  </a:lnTo>
                  <a:lnTo>
                    <a:pt x="1585272" y="213041"/>
                  </a:lnTo>
                  <a:lnTo>
                    <a:pt x="1548305" y="185539"/>
                  </a:lnTo>
                  <a:lnTo>
                    <a:pt x="1509607" y="159665"/>
                  </a:lnTo>
                  <a:lnTo>
                    <a:pt x="1469258" y="135485"/>
                  </a:lnTo>
                  <a:lnTo>
                    <a:pt x="1427336" y="113063"/>
                  </a:lnTo>
                  <a:lnTo>
                    <a:pt x="1383920" y="92466"/>
                  </a:lnTo>
                  <a:lnTo>
                    <a:pt x="1339091" y="73758"/>
                  </a:lnTo>
                  <a:lnTo>
                    <a:pt x="1292927" y="57006"/>
                  </a:lnTo>
                  <a:lnTo>
                    <a:pt x="1245507" y="42275"/>
                  </a:lnTo>
                  <a:lnTo>
                    <a:pt x="1196911" y="29631"/>
                  </a:lnTo>
                  <a:lnTo>
                    <a:pt x="1147218" y="19138"/>
                  </a:lnTo>
                  <a:lnTo>
                    <a:pt x="1096508" y="10863"/>
                  </a:lnTo>
                  <a:lnTo>
                    <a:pt x="1044859" y="4872"/>
                  </a:lnTo>
                  <a:lnTo>
                    <a:pt x="992351" y="1228"/>
                  </a:lnTo>
                  <a:lnTo>
                    <a:pt x="939063" y="0"/>
                  </a:lnTo>
                  <a:close/>
                </a:path>
              </a:pathLst>
            </a:custGeom>
            <a:solidFill>
              <a:srgbClr val="FDD4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5" name="object 175"/>
          <p:cNvSpPr txBox="1"/>
          <p:nvPr/>
        </p:nvSpPr>
        <p:spPr>
          <a:xfrm>
            <a:off x="11383276" y="8043709"/>
            <a:ext cx="1303655" cy="498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4940" marR="5080" indent="-142875">
              <a:lnSpc>
                <a:spcPct val="100000"/>
              </a:lnSpc>
              <a:spcBef>
                <a:spcPts val="100"/>
              </a:spcBef>
            </a:pPr>
            <a:r>
              <a:rPr sz="1550" spc="140" dirty="0">
                <a:solidFill>
                  <a:srgbClr val="231F20"/>
                </a:solidFill>
                <a:latin typeface="Calibri"/>
                <a:cs typeface="Calibri"/>
              </a:rPr>
              <a:t>ATTITUDE</a:t>
            </a:r>
            <a:r>
              <a:rPr sz="1550" spc="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50" spc="204" dirty="0">
                <a:solidFill>
                  <a:srgbClr val="231F20"/>
                </a:solidFill>
                <a:latin typeface="Calibri"/>
                <a:cs typeface="Calibri"/>
              </a:rPr>
              <a:t>TO  </a:t>
            </a:r>
            <a:r>
              <a:rPr sz="1550" spc="160" dirty="0">
                <a:solidFill>
                  <a:srgbClr val="231F20"/>
                </a:solidFill>
                <a:latin typeface="Calibri"/>
                <a:cs typeface="Calibri"/>
              </a:rPr>
              <a:t>LEARNING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76" name="object 176"/>
          <p:cNvSpPr/>
          <p:nvPr/>
        </p:nvSpPr>
        <p:spPr>
          <a:xfrm>
            <a:off x="10252393" y="4922709"/>
            <a:ext cx="4340860" cy="1083945"/>
          </a:xfrm>
          <a:custGeom>
            <a:avLst/>
            <a:gdLst/>
            <a:ahLst/>
            <a:cxnLst/>
            <a:rect l="l" t="t" r="r" b="b"/>
            <a:pathLst>
              <a:path w="4340859" h="1083945">
                <a:moveTo>
                  <a:pt x="4340352" y="0"/>
                </a:moveTo>
                <a:lnTo>
                  <a:pt x="0" y="0"/>
                </a:lnTo>
                <a:lnTo>
                  <a:pt x="0" y="1083792"/>
                </a:lnTo>
                <a:lnTo>
                  <a:pt x="4188066" y="1083792"/>
                </a:lnTo>
                <a:lnTo>
                  <a:pt x="4236203" y="1076029"/>
                </a:lnTo>
                <a:lnTo>
                  <a:pt x="4278007" y="1054413"/>
                </a:lnTo>
                <a:lnTo>
                  <a:pt x="4310971" y="1021450"/>
                </a:lnTo>
                <a:lnTo>
                  <a:pt x="4332589" y="979650"/>
                </a:lnTo>
                <a:lnTo>
                  <a:pt x="4340352" y="931519"/>
                </a:lnTo>
                <a:lnTo>
                  <a:pt x="4340352" y="0"/>
                </a:lnTo>
                <a:close/>
              </a:path>
            </a:pathLst>
          </a:custGeom>
          <a:solidFill>
            <a:srgbClr val="FEE4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 txBox="1"/>
          <p:nvPr/>
        </p:nvSpPr>
        <p:spPr>
          <a:xfrm>
            <a:off x="10805385" y="5033189"/>
            <a:ext cx="3235325" cy="85090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15"/>
              </a:spcBef>
            </a:pPr>
            <a:r>
              <a:rPr sz="900" b="1" spc="5" dirty="0">
                <a:solidFill>
                  <a:srgbClr val="231F20"/>
                </a:solidFill>
                <a:latin typeface="Montserrat"/>
                <a:cs typeface="Montserrat"/>
              </a:rPr>
              <a:t>KEY TO</a:t>
            </a:r>
            <a:r>
              <a:rPr sz="900" b="1" spc="50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900" b="1" spc="10" dirty="0">
                <a:solidFill>
                  <a:srgbClr val="231F20"/>
                </a:solidFill>
                <a:latin typeface="Montserrat"/>
                <a:cs typeface="Montserrat"/>
              </a:rPr>
              <a:t>MARKING</a:t>
            </a:r>
            <a:endParaRPr sz="900">
              <a:latin typeface="Montserrat"/>
              <a:cs typeface="Montserrat"/>
            </a:endParaRPr>
          </a:p>
          <a:p>
            <a:pPr marL="163830" marR="156845" algn="ctr">
              <a:lnSpc>
                <a:spcPct val="120300"/>
              </a:lnSpc>
            </a:pP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Leave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blank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if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your answer is: </a:t>
            </a:r>
            <a:r>
              <a:rPr sz="900" b="0" spc="-10" dirty="0">
                <a:solidFill>
                  <a:srgbClr val="231F20"/>
                </a:solidFill>
                <a:latin typeface="Montserrat Light"/>
                <a:cs typeface="Montserrat Light"/>
              </a:rPr>
              <a:t>never/not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at all/badly  Highlight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1: sometimes/a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little/not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very</a:t>
            </a:r>
            <a:r>
              <a:rPr sz="900" b="0" spc="14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well</a:t>
            </a:r>
            <a:endParaRPr sz="900">
              <a:latin typeface="Montserrat Light"/>
              <a:cs typeface="Montserrat Light"/>
            </a:endParaRPr>
          </a:p>
          <a:p>
            <a:pPr marL="12700" marR="5080" algn="ctr">
              <a:lnSpc>
                <a:spcPct val="120300"/>
              </a:lnSpc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Highlight 1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and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2: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most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of the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time/quite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lot/quite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well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Highlight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1,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2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and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3: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always/very much/very</a:t>
            </a:r>
            <a:r>
              <a:rPr sz="900" b="0" spc="16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well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79" name="object 17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i="0" spc="-5" dirty="0">
                <a:latin typeface="Montserrat Light"/>
                <a:cs typeface="Montserrat Light"/>
              </a:rPr>
              <a:t>From </a:t>
            </a:r>
            <a:r>
              <a:rPr dirty="0"/>
              <a:t>Independent </a:t>
            </a:r>
            <a:r>
              <a:rPr spc="-5" dirty="0"/>
              <a:t>Thinking </a:t>
            </a:r>
            <a:r>
              <a:rPr dirty="0"/>
              <a:t>on Emotional </a:t>
            </a:r>
            <a:r>
              <a:rPr spc="-5" dirty="0"/>
              <a:t>Literacy </a:t>
            </a:r>
            <a:r>
              <a:rPr i="0" dirty="0">
                <a:latin typeface="Montserrat Light"/>
                <a:cs typeface="Montserrat Light"/>
              </a:rPr>
              <a:t>© </a:t>
            </a:r>
            <a:r>
              <a:rPr i="0" spc="-5" dirty="0">
                <a:latin typeface="Montserrat Light"/>
                <a:cs typeface="Montserrat Light"/>
              </a:rPr>
              <a:t>Richard Evans,</a:t>
            </a:r>
            <a:r>
              <a:rPr i="0" spc="114" dirty="0">
                <a:latin typeface="Montserrat Light"/>
                <a:cs typeface="Montserrat Light"/>
              </a:rPr>
              <a:t> </a:t>
            </a:r>
            <a:r>
              <a:rPr i="0" spc="-5" dirty="0">
                <a:latin typeface="Montserrat Light"/>
                <a:cs typeface="Montserrat Light"/>
              </a:rPr>
              <a:t>2020</a:t>
            </a:r>
          </a:p>
        </p:txBody>
      </p:sp>
      <p:sp>
        <p:nvSpPr>
          <p:cNvPr id="178" name="object 178"/>
          <p:cNvSpPr txBox="1"/>
          <p:nvPr/>
        </p:nvSpPr>
        <p:spPr>
          <a:xfrm>
            <a:off x="6590633" y="9939693"/>
            <a:ext cx="1917700" cy="124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50" b="0" spc="-10" dirty="0">
                <a:solidFill>
                  <a:srgbClr val="231F20"/>
                </a:solidFill>
                <a:latin typeface="Montserrat Light"/>
                <a:cs typeface="Montserrat Light"/>
              </a:rPr>
              <a:t>PARENTS’ </a:t>
            </a:r>
            <a:r>
              <a:rPr sz="65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EVENING PASSPORT </a:t>
            </a:r>
            <a:r>
              <a:rPr sz="650" b="0" dirty="0">
                <a:solidFill>
                  <a:srgbClr val="231F20"/>
                </a:solidFill>
                <a:latin typeface="Montserrat Light"/>
                <a:cs typeface="Montserrat Light"/>
              </a:rPr>
              <a:t>– FRONT</a:t>
            </a:r>
            <a:r>
              <a:rPr sz="650" b="0" spc="4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650" b="0" dirty="0">
                <a:solidFill>
                  <a:srgbClr val="231F20"/>
                </a:solidFill>
                <a:latin typeface="Montserrat Light"/>
                <a:cs typeface="Montserrat Light"/>
              </a:rPr>
              <a:t>SIDE</a:t>
            </a:r>
            <a:endParaRPr sz="650">
              <a:latin typeface="Montserrat Light"/>
              <a:cs typeface="Montserrat Ligh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87275" y="1774307"/>
            <a:ext cx="4348480" cy="2019300"/>
          </a:xfrm>
          <a:custGeom>
            <a:avLst/>
            <a:gdLst/>
            <a:ahLst/>
            <a:cxnLst/>
            <a:rect l="l" t="t" r="r" b="b"/>
            <a:pathLst>
              <a:path w="4348480" h="2019300">
                <a:moveTo>
                  <a:pt x="4348441" y="0"/>
                </a:moveTo>
                <a:lnTo>
                  <a:pt x="0" y="0"/>
                </a:lnTo>
                <a:lnTo>
                  <a:pt x="0" y="2019084"/>
                </a:lnTo>
                <a:lnTo>
                  <a:pt x="4196156" y="2019084"/>
                </a:lnTo>
                <a:lnTo>
                  <a:pt x="4244292" y="2011321"/>
                </a:lnTo>
                <a:lnTo>
                  <a:pt x="4286097" y="1989704"/>
                </a:lnTo>
                <a:lnTo>
                  <a:pt x="4319061" y="1956742"/>
                </a:lnTo>
                <a:lnTo>
                  <a:pt x="4340678" y="1914941"/>
                </a:lnTo>
                <a:lnTo>
                  <a:pt x="4348441" y="1866811"/>
                </a:lnTo>
                <a:lnTo>
                  <a:pt x="4348441" y="0"/>
                </a:lnTo>
                <a:close/>
              </a:path>
            </a:pathLst>
          </a:custGeom>
          <a:solidFill>
            <a:srgbClr val="F8EA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526855" y="1909300"/>
            <a:ext cx="1916430" cy="180113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1" spc="10" dirty="0">
                <a:solidFill>
                  <a:srgbClr val="231F20"/>
                </a:solidFill>
                <a:latin typeface="Montserrat"/>
                <a:cs typeface="Montserrat"/>
              </a:rPr>
              <a:t>REVIEW</a:t>
            </a:r>
            <a:r>
              <a:rPr sz="1100" b="1" spc="30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100" b="1" spc="5" dirty="0">
                <a:solidFill>
                  <a:srgbClr val="231F20"/>
                </a:solidFill>
                <a:latin typeface="Montserrat"/>
                <a:cs typeface="Montserrat"/>
              </a:rPr>
              <a:t>DATES</a:t>
            </a:r>
            <a:endParaRPr sz="1100" dirty="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100" b="1" spc="10" dirty="0">
                <a:solidFill>
                  <a:srgbClr val="231F20"/>
                </a:solidFill>
                <a:latin typeface="Montserrat"/>
                <a:cs typeface="Montserrat"/>
              </a:rPr>
              <a:t>PUPIL</a:t>
            </a:r>
            <a:endParaRPr sz="1100" dirty="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Date:...................................................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Date:...................................................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Date:...................................................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Date:...................................................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75695" y="2224463"/>
            <a:ext cx="1916430" cy="147796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1" spc="15" dirty="0">
                <a:solidFill>
                  <a:srgbClr val="231F20"/>
                </a:solidFill>
                <a:latin typeface="Montserrat"/>
                <a:cs typeface="Montserrat"/>
              </a:rPr>
              <a:t>TEACHER</a:t>
            </a:r>
            <a:endParaRPr sz="1100" dirty="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Signed: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Signed: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Signed: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Signed: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</a:t>
            </a:r>
            <a:endParaRPr sz="1100" dirty="0">
              <a:latin typeface="Montserrat Light"/>
              <a:cs typeface="Montserrat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0174" y="2753995"/>
            <a:ext cx="4341495" cy="1662430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5410">
              <a:lnSpc>
                <a:spcPct val="100000"/>
              </a:lnSpc>
              <a:spcBef>
                <a:spcPts val="825"/>
              </a:spcBef>
            </a:pPr>
            <a:r>
              <a:rPr sz="1100" b="0" spc="20" dirty="0">
                <a:solidFill>
                  <a:srgbClr val="231F20"/>
                </a:solidFill>
                <a:latin typeface="Montserrat Light"/>
                <a:cs typeface="Montserrat Light"/>
              </a:rPr>
              <a:t>My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feelings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about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my efforts </a:t>
            </a: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meet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my</a:t>
            </a:r>
            <a:r>
              <a:rPr sz="1100" b="0" spc="19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needs: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1:</a:t>
            </a:r>
            <a:r>
              <a:rPr sz="1100" b="0" spc="13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2:</a:t>
            </a:r>
            <a:r>
              <a:rPr sz="1100" b="0" spc="1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5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3:</a:t>
            </a:r>
            <a:r>
              <a:rPr sz="1100" b="0" spc="12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4:</a:t>
            </a:r>
            <a:r>
              <a:rPr sz="1100" b="0" spc="23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0174" y="7829994"/>
            <a:ext cx="4341495" cy="1662430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5410">
              <a:lnSpc>
                <a:spcPct val="100000"/>
              </a:lnSpc>
              <a:spcBef>
                <a:spcPts val="825"/>
              </a:spcBef>
            </a:pPr>
            <a:r>
              <a:rPr sz="1100" b="0" spc="20" dirty="0">
                <a:solidFill>
                  <a:srgbClr val="231F20"/>
                </a:solidFill>
                <a:latin typeface="Montserrat Light"/>
                <a:cs typeface="Montserrat Light"/>
              </a:rPr>
              <a:t>My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feelings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about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my efforts </a:t>
            </a: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meet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my</a:t>
            </a:r>
            <a:r>
              <a:rPr sz="1100" b="0" spc="19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needs: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1:</a:t>
            </a:r>
            <a:r>
              <a:rPr sz="1100" b="0" spc="13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5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2:</a:t>
            </a:r>
            <a:r>
              <a:rPr sz="1100" b="0" spc="1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3:</a:t>
            </a:r>
            <a:r>
              <a:rPr sz="1100" b="0" spc="12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4:</a:t>
            </a:r>
            <a:r>
              <a:rPr sz="1100" b="0" spc="23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252532" y="2753995"/>
            <a:ext cx="4331335" cy="1662430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5410">
              <a:lnSpc>
                <a:spcPct val="100000"/>
              </a:lnSpc>
              <a:spcBef>
                <a:spcPts val="825"/>
              </a:spcBef>
            </a:pPr>
            <a:r>
              <a:rPr sz="1100" b="0" spc="20" dirty="0">
                <a:solidFill>
                  <a:srgbClr val="231F20"/>
                </a:solidFill>
                <a:latin typeface="Montserrat Light"/>
                <a:cs typeface="Montserrat Light"/>
              </a:rPr>
              <a:t>My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feelings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about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my efforts </a:t>
            </a: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meet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my</a:t>
            </a:r>
            <a:r>
              <a:rPr sz="1100" b="0" spc="19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needs: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1:</a:t>
            </a:r>
            <a:r>
              <a:rPr sz="1100" b="0" spc="12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5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2:</a:t>
            </a:r>
            <a:r>
              <a:rPr sz="1100" b="0" spc="1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3:</a:t>
            </a:r>
            <a:r>
              <a:rPr sz="1100" b="0" spc="114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4:</a:t>
            </a:r>
            <a:r>
              <a:rPr sz="1100" b="0" spc="229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252532" y="7829994"/>
            <a:ext cx="4331335" cy="1662430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5410">
              <a:lnSpc>
                <a:spcPct val="100000"/>
              </a:lnSpc>
              <a:spcBef>
                <a:spcPts val="825"/>
              </a:spcBef>
            </a:pPr>
            <a:r>
              <a:rPr sz="1100" b="0" spc="20" dirty="0">
                <a:solidFill>
                  <a:srgbClr val="231F20"/>
                </a:solidFill>
                <a:latin typeface="Montserrat Light"/>
                <a:cs typeface="Montserrat Light"/>
              </a:rPr>
              <a:t>My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feelings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about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my efforts </a:t>
            </a: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meet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my</a:t>
            </a:r>
            <a:r>
              <a:rPr sz="1100" b="0" spc="19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needs: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1:</a:t>
            </a:r>
            <a:r>
              <a:rPr sz="1100" b="0" spc="12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5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2:</a:t>
            </a:r>
            <a:r>
              <a:rPr sz="1100" b="0" spc="1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3:</a:t>
            </a:r>
            <a:r>
              <a:rPr sz="1100" b="0" spc="114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4:</a:t>
            </a:r>
            <a:r>
              <a:rPr sz="1100" b="0" spc="229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3831" y="1195070"/>
            <a:ext cx="4341495" cy="1347470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5410">
              <a:lnSpc>
                <a:spcPct val="100000"/>
              </a:lnSpc>
              <a:spcBef>
                <a:spcPts val="825"/>
              </a:spcBef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What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can do </a:t>
            </a: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meet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this</a:t>
            </a:r>
            <a:r>
              <a:rPr sz="1100" b="0" spc="1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need: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3831" y="6271069"/>
            <a:ext cx="4341495" cy="1347470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5410">
              <a:lnSpc>
                <a:spcPct val="100000"/>
              </a:lnSpc>
              <a:spcBef>
                <a:spcPts val="825"/>
              </a:spcBef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What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can do </a:t>
            </a: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meet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this</a:t>
            </a:r>
            <a:r>
              <a:rPr sz="1100" b="0" spc="1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need: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256189" y="1195070"/>
            <a:ext cx="4331335" cy="1347470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5410">
              <a:lnSpc>
                <a:spcPct val="100000"/>
              </a:lnSpc>
              <a:spcBef>
                <a:spcPts val="825"/>
              </a:spcBef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What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can do </a:t>
            </a: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meet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this</a:t>
            </a:r>
            <a:r>
              <a:rPr sz="1100" b="0" spc="1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need: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256189" y="6271069"/>
            <a:ext cx="4331335" cy="1347470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5410">
              <a:lnSpc>
                <a:spcPct val="100000"/>
              </a:lnSpc>
              <a:spcBef>
                <a:spcPts val="825"/>
              </a:spcBef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What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can do </a:t>
            </a: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meet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this</a:t>
            </a:r>
            <a:r>
              <a:rPr sz="1100" b="0" spc="1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need: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25424" y="4628096"/>
            <a:ext cx="4346575" cy="275075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5410">
              <a:lnSpc>
                <a:spcPct val="100000"/>
              </a:lnSpc>
              <a:spcBef>
                <a:spcPts val="825"/>
              </a:spcBef>
              <a:tabLst>
                <a:tab pos="1504950" algn="l"/>
                <a:tab pos="3070860" algn="l"/>
              </a:tabLst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not</a:t>
            </a:r>
            <a:r>
              <a:rPr sz="1100" b="0" spc="6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met</a:t>
            </a:r>
            <a:r>
              <a:rPr sz="1100" b="0" spc="28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lang="en-GB" sz="1100" spc="645" dirty="0">
                <a:solidFill>
                  <a:srgbClr val="231F20"/>
                </a:solidFill>
                <a:latin typeface="Webdings" panose="05030102010509060703" pitchFamily="18" charset="2"/>
                <a:cs typeface="Arial"/>
              </a:rPr>
              <a:t>c</a:t>
            </a:r>
            <a:r>
              <a:rPr sz="1100" spc="645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partly</a:t>
            </a:r>
            <a:r>
              <a:rPr sz="1100" b="0" spc="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met</a:t>
            </a:r>
            <a:r>
              <a:rPr sz="1100" b="0" spc="29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lang="en-GB" sz="1100" spc="645" dirty="0">
                <a:solidFill>
                  <a:srgbClr val="231F20"/>
                </a:solidFill>
                <a:latin typeface="Webdings" panose="05030102010509060703" pitchFamily="18" charset="2"/>
                <a:cs typeface="Arial"/>
              </a:rPr>
              <a:t>c</a:t>
            </a:r>
            <a:r>
              <a:rPr sz="1100" spc="645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met</a:t>
            </a:r>
            <a:r>
              <a:rPr sz="1100" b="0" spc="2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lang="en-GB" sz="1100" spc="645" dirty="0">
                <a:solidFill>
                  <a:srgbClr val="231F20"/>
                </a:solidFill>
                <a:latin typeface="Webdings" panose="05030102010509060703" pitchFamily="18" charset="2"/>
                <a:cs typeface="Arial"/>
              </a:rPr>
              <a:t>c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25424" y="9704095"/>
            <a:ext cx="4346575" cy="275075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5410">
              <a:lnSpc>
                <a:spcPct val="100000"/>
              </a:lnSpc>
              <a:spcBef>
                <a:spcPts val="825"/>
              </a:spcBef>
              <a:tabLst>
                <a:tab pos="1504950" algn="l"/>
                <a:tab pos="3070860" algn="l"/>
              </a:tabLst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not</a:t>
            </a:r>
            <a:r>
              <a:rPr sz="1100" b="0" spc="6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met</a:t>
            </a:r>
            <a:r>
              <a:rPr sz="1100" b="0" spc="28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lang="en-GB" sz="1100" spc="645" dirty="0">
                <a:solidFill>
                  <a:srgbClr val="231F20"/>
                </a:solidFill>
                <a:latin typeface="Webdings" panose="05030102010509060703" pitchFamily="18" charset="2"/>
                <a:cs typeface="Arial"/>
              </a:rPr>
              <a:t>c</a:t>
            </a:r>
            <a:r>
              <a:rPr sz="1100" spc="645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partly</a:t>
            </a:r>
            <a:r>
              <a:rPr sz="1100" b="0" spc="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met</a:t>
            </a:r>
            <a:r>
              <a:rPr sz="1100" b="0" spc="29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lang="en-GB" sz="1100" spc="645" dirty="0">
                <a:solidFill>
                  <a:srgbClr val="231F20"/>
                </a:solidFill>
                <a:latin typeface="Webdings" panose="05030102010509060703" pitchFamily="18" charset="2"/>
                <a:cs typeface="Arial"/>
              </a:rPr>
              <a:t>c</a:t>
            </a:r>
            <a:r>
              <a:rPr sz="1100" spc="645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met</a:t>
            </a:r>
            <a:r>
              <a:rPr sz="1100" b="0" spc="2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lang="en-GB" sz="1100" spc="645" dirty="0">
                <a:solidFill>
                  <a:srgbClr val="231F20"/>
                </a:solidFill>
                <a:latin typeface="Webdings" panose="05030102010509060703" pitchFamily="18" charset="2"/>
                <a:cs typeface="Arial"/>
              </a:rPr>
              <a:t>c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391753" y="7007893"/>
            <a:ext cx="4344035" cy="1727835"/>
          </a:xfrm>
          <a:custGeom>
            <a:avLst/>
            <a:gdLst/>
            <a:ahLst/>
            <a:cxnLst/>
            <a:rect l="l" t="t" r="r" b="b"/>
            <a:pathLst>
              <a:path w="4344034" h="1727834">
                <a:moveTo>
                  <a:pt x="4343958" y="0"/>
                </a:moveTo>
                <a:lnTo>
                  <a:pt x="0" y="0"/>
                </a:lnTo>
                <a:lnTo>
                  <a:pt x="0" y="1727720"/>
                </a:lnTo>
                <a:lnTo>
                  <a:pt x="4191685" y="1727720"/>
                </a:lnTo>
                <a:lnTo>
                  <a:pt x="4239816" y="1719957"/>
                </a:lnTo>
                <a:lnTo>
                  <a:pt x="4281616" y="1698341"/>
                </a:lnTo>
                <a:lnTo>
                  <a:pt x="4314579" y="1665378"/>
                </a:lnTo>
                <a:lnTo>
                  <a:pt x="4336195" y="1623578"/>
                </a:lnTo>
                <a:lnTo>
                  <a:pt x="4343958" y="1575447"/>
                </a:lnTo>
                <a:lnTo>
                  <a:pt x="4343958" y="0"/>
                </a:lnTo>
                <a:close/>
              </a:path>
            </a:pathLst>
          </a:custGeom>
          <a:solidFill>
            <a:srgbClr val="E3E5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531332" y="7142888"/>
            <a:ext cx="4331335" cy="147796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1" spc="20" dirty="0">
                <a:solidFill>
                  <a:srgbClr val="231F20"/>
                </a:solidFill>
                <a:latin typeface="Montserrat"/>
                <a:cs typeface="Montserrat"/>
              </a:rPr>
              <a:t>MY </a:t>
            </a:r>
            <a:r>
              <a:rPr sz="1100" b="1" spc="5" dirty="0">
                <a:solidFill>
                  <a:srgbClr val="231F20"/>
                </a:solidFill>
                <a:latin typeface="Montserrat"/>
                <a:cs typeface="Montserrat"/>
              </a:rPr>
              <a:t>NEXT</a:t>
            </a:r>
            <a:r>
              <a:rPr sz="1100" b="1" spc="45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100" b="1" spc="20" dirty="0">
                <a:solidFill>
                  <a:srgbClr val="231F20"/>
                </a:solidFill>
                <a:latin typeface="Montserrat"/>
                <a:cs typeface="Montserrat"/>
              </a:rPr>
              <a:t>NEEDS</a:t>
            </a:r>
            <a:endParaRPr sz="1100" dirty="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1.</a:t>
            </a:r>
            <a:r>
              <a:rPr sz="1100" b="0" spc="20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2.</a:t>
            </a:r>
            <a:r>
              <a:rPr sz="1100" b="0" spc="1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3.</a:t>
            </a:r>
            <a:r>
              <a:rPr sz="1100" b="0" spc="19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100" b="0" spc="20" dirty="0">
                <a:solidFill>
                  <a:srgbClr val="231F20"/>
                </a:solidFill>
                <a:latin typeface="Montserrat Light"/>
                <a:cs typeface="Montserrat Light"/>
              </a:rPr>
              <a:t>4.</a:t>
            </a:r>
            <a:r>
              <a:rPr sz="1100" b="0" spc="6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i="0" spc="-5" dirty="0">
                <a:latin typeface="Montserrat Light"/>
                <a:cs typeface="Montserrat Light"/>
              </a:rPr>
              <a:t>From </a:t>
            </a:r>
            <a:r>
              <a:rPr dirty="0"/>
              <a:t>Independent </a:t>
            </a:r>
            <a:r>
              <a:rPr spc="-5" dirty="0"/>
              <a:t>Thinking </a:t>
            </a:r>
            <a:r>
              <a:rPr dirty="0"/>
              <a:t>on Emotional </a:t>
            </a:r>
            <a:r>
              <a:rPr spc="-5" dirty="0"/>
              <a:t>Literacy </a:t>
            </a:r>
            <a:r>
              <a:rPr i="0" dirty="0">
                <a:latin typeface="Montserrat Light"/>
                <a:cs typeface="Montserrat Light"/>
              </a:rPr>
              <a:t>© </a:t>
            </a:r>
            <a:r>
              <a:rPr i="0" spc="-5" dirty="0">
                <a:latin typeface="Montserrat Light"/>
                <a:cs typeface="Montserrat Light"/>
              </a:rPr>
              <a:t>Richard Evans,</a:t>
            </a:r>
            <a:r>
              <a:rPr i="0" spc="114" dirty="0">
                <a:latin typeface="Montserrat Light"/>
                <a:cs typeface="Montserrat Light"/>
              </a:rPr>
              <a:t> </a:t>
            </a:r>
            <a:r>
              <a:rPr i="0" spc="-5" dirty="0">
                <a:latin typeface="Montserrat Light"/>
                <a:cs typeface="Montserrat Light"/>
              </a:rPr>
              <a:t>2020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516656" y="516438"/>
            <a:ext cx="4323080" cy="508473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What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is my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in </a:t>
            </a:r>
            <a:r>
              <a:rPr sz="1100" b="1" spc="20" dirty="0">
                <a:solidFill>
                  <a:srgbClr val="D5519D"/>
                </a:solidFill>
                <a:latin typeface="Montserrat"/>
                <a:cs typeface="Montserrat"/>
              </a:rPr>
              <a:t>confidence and</a:t>
            </a:r>
            <a:r>
              <a:rPr sz="1100" b="1" spc="165" dirty="0">
                <a:solidFill>
                  <a:srgbClr val="D5519D"/>
                </a:solidFill>
                <a:latin typeface="Montserrat"/>
                <a:cs typeface="Montserrat"/>
              </a:rPr>
              <a:t> </a:t>
            </a:r>
            <a:r>
              <a:rPr sz="1100" b="1" spc="10" dirty="0">
                <a:solidFill>
                  <a:srgbClr val="D5519D"/>
                </a:solidFill>
                <a:latin typeface="Montserrat"/>
                <a:cs typeface="Montserrat"/>
              </a:rPr>
              <a:t>resilience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?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16656" y="5592428"/>
            <a:ext cx="4323080" cy="508473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What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is my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in </a:t>
            </a:r>
            <a:r>
              <a:rPr sz="1100" b="1" spc="10" dirty="0">
                <a:solidFill>
                  <a:srgbClr val="76923C"/>
                </a:solidFill>
                <a:latin typeface="Montserrat"/>
                <a:cs typeface="Montserrat"/>
              </a:rPr>
              <a:t>organisation </a:t>
            </a:r>
            <a:r>
              <a:rPr sz="1100" b="1" spc="20" dirty="0">
                <a:solidFill>
                  <a:srgbClr val="76923C"/>
                </a:solidFill>
                <a:latin typeface="Montserrat"/>
                <a:cs typeface="Montserrat"/>
              </a:rPr>
              <a:t>and</a:t>
            </a:r>
            <a:r>
              <a:rPr sz="1100" b="1" spc="190" dirty="0">
                <a:solidFill>
                  <a:srgbClr val="76923C"/>
                </a:solidFill>
                <a:latin typeface="Montserrat"/>
                <a:cs typeface="Montserrat"/>
              </a:rPr>
              <a:t> </a:t>
            </a:r>
            <a:r>
              <a:rPr sz="1100" b="1" spc="10" dirty="0">
                <a:solidFill>
                  <a:srgbClr val="76923C"/>
                </a:solidFill>
                <a:latin typeface="Montserrat"/>
                <a:cs typeface="Montserrat"/>
              </a:rPr>
              <a:t>presentation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?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247795" y="4628096"/>
            <a:ext cx="4336415" cy="275075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6045">
              <a:lnSpc>
                <a:spcPct val="100000"/>
              </a:lnSpc>
              <a:spcBef>
                <a:spcPts val="825"/>
              </a:spcBef>
              <a:tabLst>
                <a:tab pos="1504950" algn="l"/>
                <a:tab pos="3070860" algn="l"/>
              </a:tabLst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not</a:t>
            </a:r>
            <a:r>
              <a:rPr sz="1100" b="0" spc="6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met</a:t>
            </a:r>
            <a:r>
              <a:rPr sz="1100" b="0" spc="28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lang="en-GB" sz="1100" spc="645" dirty="0">
                <a:solidFill>
                  <a:srgbClr val="231F20"/>
                </a:solidFill>
                <a:latin typeface="Webdings" panose="05030102010509060703" pitchFamily="18" charset="2"/>
                <a:cs typeface="Arial"/>
              </a:rPr>
              <a:t>c</a:t>
            </a:r>
            <a:r>
              <a:rPr sz="1100" spc="645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partly</a:t>
            </a:r>
            <a:r>
              <a:rPr sz="1100" b="0" spc="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met</a:t>
            </a:r>
            <a:r>
              <a:rPr sz="1100" b="0" spc="29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lang="en-GB" sz="1100" spc="645" dirty="0">
                <a:solidFill>
                  <a:srgbClr val="231F20"/>
                </a:solidFill>
                <a:latin typeface="Webdings" panose="05030102010509060703" pitchFamily="18" charset="2"/>
                <a:cs typeface="Arial"/>
              </a:rPr>
              <a:t>c</a:t>
            </a:r>
            <a:r>
              <a:rPr sz="1100" spc="645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met</a:t>
            </a:r>
            <a:r>
              <a:rPr sz="1100" b="0" spc="2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lang="en-GB" sz="1100" spc="645">
                <a:solidFill>
                  <a:srgbClr val="231F20"/>
                </a:solidFill>
                <a:latin typeface="Webdings" panose="05030102010509060703" pitchFamily="18" charset="2"/>
                <a:cs typeface="Arial"/>
              </a:rPr>
              <a:t>c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239011" y="516419"/>
            <a:ext cx="4323080" cy="508473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What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is my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in </a:t>
            </a:r>
            <a:r>
              <a:rPr sz="1100" b="1" spc="15" dirty="0">
                <a:solidFill>
                  <a:srgbClr val="1770B9"/>
                </a:solidFill>
                <a:latin typeface="Montserrat"/>
                <a:cs typeface="Montserrat"/>
              </a:rPr>
              <a:t>subject</a:t>
            </a:r>
            <a:r>
              <a:rPr sz="1100" b="1" spc="140" dirty="0">
                <a:solidFill>
                  <a:srgbClr val="1770B9"/>
                </a:solidFill>
                <a:latin typeface="Montserrat"/>
                <a:cs typeface="Montserrat"/>
              </a:rPr>
              <a:t> </a:t>
            </a:r>
            <a:r>
              <a:rPr sz="1100" b="1" spc="15" dirty="0">
                <a:solidFill>
                  <a:srgbClr val="1770B9"/>
                </a:solidFill>
                <a:latin typeface="Montserrat"/>
                <a:cs typeface="Montserrat"/>
              </a:rPr>
              <a:t>performance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?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247795" y="9704095"/>
            <a:ext cx="4336415" cy="275075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6045">
              <a:lnSpc>
                <a:spcPct val="100000"/>
              </a:lnSpc>
              <a:spcBef>
                <a:spcPts val="825"/>
              </a:spcBef>
              <a:tabLst>
                <a:tab pos="1504950" algn="l"/>
                <a:tab pos="3070860" algn="l"/>
              </a:tabLst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not</a:t>
            </a:r>
            <a:r>
              <a:rPr sz="1100" b="0" spc="6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met</a:t>
            </a:r>
            <a:r>
              <a:rPr sz="1100" b="0" spc="28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lang="en-GB" sz="1100" spc="645" dirty="0">
                <a:solidFill>
                  <a:srgbClr val="231F20"/>
                </a:solidFill>
                <a:latin typeface="Webdings" panose="05030102010509060703" pitchFamily="18" charset="2"/>
                <a:cs typeface="Arial"/>
              </a:rPr>
              <a:t>c</a:t>
            </a:r>
            <a:r>
              <a:rPr sz="1100" spc="645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partly</a:t>
            </a:r>
            <a:r>
              <a:rPr sz="1100" b="0" spc="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met</a:t>
            </a:r>
            <a:r>
              <a:rPr sz="1100" b="0" spc="29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lang="en-GB" sz="1100" spc="645" dirty="0">
                <a:solidFill>
                  <a:srgbClr val="231F20"/>
                </a:solidFill>
                <a:latin typeface="Webdings" panose="05030102010509060703" pitchFamily="18" charset="2"/>
                <a:cs typeface="Arial"/>
              </a:rPr>
              <a:t>c</a:t>
            </a:r>
            <a:r>
              <a:rPr sz="1100" spc="645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met</a:t>
            </a:r>
            <a:r>
              <a:rPr sz="1100" b="0" spc="2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lang="en-GB" sz="1100" spc="645" dirty="0">
                <a:solidFill>
                  <a:srgbClr val="231F20"/>
                </a:solidFill>
                <a:latin typeface="Webdings" panose="05030102010509060703" pitchFamily="18" charset="2"/>
                <a:cs typeface="Arial"/>
              </a:rPr>
              <a:t>c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0239011" y="5592418"/>
            <a:ext cx="4323080" cy="508473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What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is my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in </a:t>
            </a:r>
            <a:r>
              <a:rPr sz="1100" b="1" spc="10" dirty="0">
                <a:solidFill>
                  <a:srgbClr val="F16522"/>
                </a:solidFill>
                <a:latin typeface="Montserrat"/>
                <a:cs typeface="Montserrat"/>
              </a:rPr>
              <a:t>attitude </a:t>
            </a:r>
            <a:r>
              <a:rPr sz="1100" b="1" spc="5" dirty="0">
                <a:solidFill>
                  <a:srgbClr val="F16522"/>
                </a:solidFill>
                <a:latin typeface="Montserrat"/>
                <a:cs typeface="Montserrat"/>
              </a:rPr>
              <a:t>to</a:t>
            </a:r>
            <a:r>
              <a:rPr sz="1100" b="1" spc="170" dirty="0">
                <a:solidFill>
                  <a:srgbClr val="F16522"/>
                </a:solidFill>
                <a:latin typeface="Montserrat"/>
                <a:cs typeface="Montserrat"/>
              </a:rPr>
              <a:t> </a:t>
            </a:r>
            <a:r>
              <a:rPr sz="1100" b="1" spc="10" dirty="0">
                <a:solidFill>
                  <a:srgbClr val="F16522"/>
                </a:solidFill>
                <a:latin typeface="Montserrat"/>
                <a:cs typeface="Montserrat"/>
              </a:rPr>
              <a:t>learning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?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100" b="0" spc="5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553385" y="9939693"/>
            <a:ext cx="2012950" cy="124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50" b="0" spc="-10" dirty="0">
                <a:solidFill>
                  <a:srgbClr val="231F20"/>
                </a:solidFill>
                <a:latin typeface="Montserrat Light"/>
                <a:cs typeface="Montserrat Light"/>
              </a:rPr>
              <a:t>PARENTS’ </a:t>
            </a:r>
            <a:r>
              <a:rPr sz="65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EVENING PASSPORT </a:t>
            </a:r>
            <a:r>
              <a:rPr sz="650" b="0" dirty="0">
                <a:solidFill>
                  <a:srgbClr val="231F20"/>
                </a:solidFill>
                <a:latin typeface="Montserrat Light"/>
                <a:cs typeface="Montserrat Light"/>
              </a:rPr>
              <a:t>– </a:t>
            </a:r>
            <a:r>
              <a:rPr sz="65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REVERSE</a:t>
            </a:r>
            <a:r>
              <a:rPr sz="650" b="0" spc="6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650" b="0" dirty="0">
                <a:solidFill>
                  <a:srgbClr val="231F20"/>
                </a:solidFill>
                <a:latin typeface="Montserrat Light"/>
                <a:cs typeface="Montserrat Light"/>
              </a:rPr>
              <a:t>SIDE</a:t>
            </a:r>
            <a:endParaRPr sz="650">
              <a:latin typeface="Montserrat Light"/>
              <a:cs typeface="Montserrat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908</Words>
  <Application>Microsoft Office PowerPoint</Application>
  <PresentationFormat>Custom</PresentationFormat>
  <Paragraphs>281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Montserrat</vt:lpstr>
      <vt:lpstr>Montserrat Light</vt:lpstr>
      <vt:lpstr>Webdings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Beverley Randell</dc:creator>
  <cp:lastModifiedBy>Beverley Randell</cp:lastModifiedBy>
  <cp:revision>3</cp:revision>
  <dcterms:created xsi:type="dcterms:W3CDTF">2020-12-14T13:45:36Z</dcterms:created>
  <dcterms:modified xsi:type="dcterms:W3CDTF">2021-11-16T10:13:33Z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2020-10-07T00:00:00Z</vt:filetime>
  </property>
  <property fmtid="{D5CDD505-2E9C-101B-9397-08002B2CF9AE}" pid="3" name="Creator">
    <vt:lpwstr>Adobe InDesign 15.0 (Macintosh)</vt:lpwstr>
  </property>
  <property fmtid="{D5CDD505-2E9C-101B-9397-08002B2CF9AE}" pid="4" name="LastSaved">
    <vt:filetime>2020-12-14T00:00:00Z</vt:filetime>
  </property>
</Properties>
</file>