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</p:sldIdLst>
  <p:sldSz cx="15125700" cy="10693400"/>
  <p:notesSz cx="15125700" cy="10693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255" autoAdjust="0"/>
    <p:restoredTop sz="94660"/>
  </p:normalViewPr>
  <p:slideViewPr>
    <p:cSldViewPr>
      <p:cViewPr varScale="1">
        <p:scale>
          <a:sx n="52" d="100"/>
          <a:sy n="52" d="100"/>
        </p:scale>
        <p:origin x="1704" y="67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134427" y="3314954"/>
            <a:ext cx="12856845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268855" y="5988304"/>
            <a:ext cx="10587990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650" b="0" i="1">
                <a:solidFill>
                  <a:srgbClr val="231F20"/>
                </a:solidFill>
                <a:latin typeface="Montserrat Light"/>
                <a:cs typeface="Montserrat Light"/>
              </a:defRPr>
            </a:lvl1pPr>
          </a:lstStyle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i="0" spc="-5" dirty="0">
                <a:latin typeface="Montserrat Light"/>
                <a:cs typeface="Montserrat Light"/>
              </a:rPr>
              <a:t>From </a:t>
            </a:r>
            <a:r>
              <a:rPr dirty="0"/>
              <a:t>Independent </a:t>
            </a:r>
            <a:r>
              <a:rPr spc="-5" dirty="0"/>
              <a:t>Thinking </a:t>
            </a:r>
            <a:r>
              <a:rPr dirty="0"/>
              <a:t>on Emotional </a:t>
            </a:r>
            <a:r>
              <a:rPr spc="-5" dirty="0"/>
              <a:t>Literacy </a:t>
            </a:r>
            <a:r>
              <a:rPr i="0" dirty="0">
                <a:latin typeface="Montserrat Light"/>
                <a:cs typeface="Montserrat Light"/>
              </a:rPr>
              <a:t>© </a:t>
            </a:r>
            <a:r>
              <a:rPr i="0" spc="-5" dirty="0">
                <a:latin typeface="Montserrat Light"/>
                <a:cs typeface="Montserrat Light"/>
              </a:rPr>
              <a:t>Richard Evans,</a:t>
            </a:r>
            <a:r>
              <a:rPr i="0" spc="114" dirty="0">
                <a:latin typeface="Montserrat Light"/>
                <a:cs typeface="Montserrat Light"/>
              </a:rPr>
              <a:t> </a:t>
            </a:r>
            <a:r>
              <a:rPr i="0" spc="-5" dirty="0">
                <a:latin typeface="Montserrat Light"/>
                <a:cs typeface="Montserrat Light"/>
              </a:rPr>
              <a:t>2020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11/15/2021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650" b="0" i="1">
                <a:solidFill>
                  <a:srgbClr val="231F20"/>
                </a:solidFill>
                <a:latin typeface="Montserrat Light"/>
                <a:cs typeface="Montserrat Light"/>
              </a:defRPr>
            </a:lvl1pPr>
          </a:lstStyle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i="0" spc="-5" dirty="0">
                <a:latin typeface="Montserrat Light"/>
                <a:cs typeface="Montserrat Light"/>
              </a:rPr>
              <a:t>From </a:t>
            </a:r>
            <a:r>
              <a:rPr dirty="0"/>
              <a:t>Independent </a:t>
            </a:r>
            <a:r>
              <a:rPr spc="-5" dirty="0"/>
              <a:t>Thinking </a:t>
            </a:r>
            <a:r>
              <a:rPr dirty="0"/>
              <a:t>on Emotional </a:t>
            </a:r>
            <a:r>
              <a:rPr spc="-5" dirty="0"/>
              <a:t>Literacy </a:t>
            </a:r>
            <a:r>
              <a:rPr i="0" dirty="0">
                <a:latin typeface="Montserrat Light"/>
                <a:cs typeface="Montserrat Light"/>
              </a:rPr>
              <a:t>© </a:t>
            </a:r>
            <a:r>
              <a:rPr i="0" spc="-5" dirty="0">
                <a:latin typeface="Montserrat Light"/>
                <a:cs typeface="Montserrat Light"/>
              </a:rPr>
              <a:t>Richard Evans,</a:t>
            </a:r>
            <a:r>
              <a:rPr i="0" spc="114" dirty="0">
                <a:latin typeface="Montserrat Light"/>
                <a:cs typeface="Montserrat Light"/>
              </a:rPr>
              <a:t> </a:t>
            </a:r>
            <a:r>
              <a:rPr i="0" spc="-5" dirty="0">
                <a:latin typeface="Montserrat Light"/>
                <a:cs typeface="Montserrat Light"/>
              </a:rPr>
              <a:t>2020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11/15/2021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756285" y="2459482"/>
            <a:ext cx="657967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7789735" y="2459482"/>
            <a:ext cx="657967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650" b="0" i="1">
                <a:solidFill>
                  <a:srgbClr val="231F20"/>
                </a:solidFill>
                <a:latin typeface="Montserrat Light"/>
                <a:cs typeface="Montserrat Light"/>
              </a:defRPr>
            </a:lvl1pPr>
          </a:lstStyle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i="0" spc="-5" dirty="0">
                <a:latin typeface="Montserrat Light"/>
                <a:cs typeface="Montserrat Light"/>
              </a:rPr>
              <a:t>From </a:t>
            </a:r>
            <a:r>
              <a:rPr dirty="0"/>
              <a:t>Independent </a:t>
            </a:r>
            <a:r>
              <a:rPr spc="-5" dirty="0"/>
              <a:t>Thinking </a:t>
            </a:r>
            <a:r>
              <a:rPr dirty="0"/>
              <a:t>on Emotional </a:t>
            </a:r>
            <a:r>
              <a:rPr spc="-5" dirty="0"/>
              <a:t>Literacy </a:t>
            </a:r>
            <a:r>
              <a:rPr i="0" dirty="0">
                <a:latin typeface="Montserrat Light"/>
                <a:cs typeface="Montserrat Light"/>
              </a:rPr>
              <a:t>© </a:t>
            </a:r>
            <a:r>
              <a:rPr i="0" spc="-5" dirty="0">
                <a:latin typeface="Montserrat Light"/>
                <a:cs typeface="Montserrat Light"/>
              </a:rPr>
              <a:t>Richard Evans,</a:t>
            </a:r>
            <a:r>
              <a:rPr i="0" spc="114" dirty="0">
                <a:latin typeface="Montserrat Light"/>
                <a:cs typeface="Montserrat Light"/>
              </a:rPr>
              <a:t> </a:t>
            </a:r>
            <a:r>
              <a:rPr i="0" spc="-5" dirty="0">
                <a:latin typeface="Montserrat Light"/>
                <a:cs typeface="Montserrat Light"/>
              </a:rPr>
              <a:t>2020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11/15/2021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650" b="0" i="1">
                <a:solidFill>
                  <a:srgbClr val="231F20"/>
                </a:solidFill>
                <a:latin typeface="Montserrat Light"/>
                <a:cs typeface="Montserrat Light"/>
              </a:defRPr>
            </a:lvl1pPr>
          </a:lstStyle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i="0" spc="-5" dirty="0">
                <a:latin typeface="Montserrat Light"/>
                <a:cs typeface="Montserrat Light"/>
              </a:rPr>
              <a:t>From </a:t>
            </a:r>
            <a:r>
              <a:rPr dirty="0"/>
              <a:t>Independent </a:t>
            </a:r>
            <a:r>
              <a:rPr spc="-5" dirty="0"/>
              <a:t>Thinking </a:t>
            </a:r>
            <a:r>
              <a:rPr dirty="0"/>
              <a:t>on Emotional </a:t>
            </a:r>
            <a:r>
              <a:rPr spc="-5" dirty="0"/>
              <a:t>Literacy </a:t>
            </a:r>
            <a:r>
              <a:rPr i="0" dirty="0">
                <a:latin typeface="Montserrat Light"/>
                <a:cs typeface="Montserrat Light"/>
              </a:rPr>
              <a:t>© </a:t>
            </a:r>
            <a:r>
              <a:rPr i="0" spc="-5" dirty="0">
                <a:latin typeface="Montserrat Light"/>
                <a:cs typeface="Montserrat Light"/>
              </a:rPr>
              <a:t>Richard Evans,</a:t>
            </a:r>
            <a:r>
              <a:rPr i="0" spc="114" dirty="0">
                <a:latin typeface="Montserrat Light"/>
                <a:cs typeface="Montserrat Light"/>
              </a:rPr>
              <a:t> </a:t>
            </a:r>
            <a:r>
              <a:rPr i="0" spc="-5" dirty="0">
                <a:latin typeface="Montserrat Light"/>
                <a:cs typeface="Montserrat Light"/>
              </a:rPr>
              <a:t>2020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11/15/2021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650" b="0" i="1">
                <a:solidFill>
                  <a:srgbClr val="231F20"/>
                </a:solidFill>
                <a:latin typeface="Montserrat Light"/>
                <a:cs typeface="Montserrat Light"/>
              </a:defRPr>
            </a:lvl1pPr>
          </a:lstStyle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i="0" spc="-5" dirty="0">
                <a:latin typeface="Montserrat Light"/>
                <a:cs typeface="Montserrat Light"/>
              </a:rPr>
              <a:t>From </a:t>
            </a:r>
            <a:r>
              <a:rPr dirty="0"/>
              <a:t>Independent </a:t>
            </a:r>
            <a:r>
              <a:rPr spc="-5" dirty="0"/>
              <a:t>Thinking </a:t>
            </a:r>
            <a:r>
              <a:rPr dirty="0"/>
              <a:t>on Emotional </a:t>
            </a:r>
            <a:r>
              <a:rPr spc="-5" dirty="0"/>
              <a:t>Literacy </a:t>
            </a:r>
            <a:r>
              <a:rPr i="0" dirty="0">
                <a:latin typeface="Montserrat Light"/>
                <a:cs typeface="Montserrat Light"/>
              </a:rPr>
              <a:t>© </a:t>
            </a:r>
            <a:r>
              <a:rPr i="0" spc="-5" dirty="0">
                <a:latin typeface="Montserrat Light"/>
                <a:cs typeface="Montserrat Light"/>
              </a:rPr>
              <a:t>Richard Evans,</a:t>
            </a:r>
            <a:r>
              <a:rPr i="0" spc="114" dirty="0">
                <a:latin typeface="Montserrat Light"/>
                <a:cs typeface="Montserrat Light"/>
              </a:rPr>
              <a:t> </a:t>
            </a:r>
            <a:r>
              <a:rPr i="0" spc="-5" dirty="0">
                <a:latin typeface="Montserrat Light"/>
                <a:cs typeface="Montserrat Light"/>
              </a:rPr>
              <a:t>2020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11/15/2021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56285" y="427736"/>
            <a:ext cx="13613130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56285" y="2459482"/>
            <a:ext cx="13613130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6027940" y="10052716"/>
            <a:ext cx="3063240" cy="1327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50" b="0" i="1">
                <a:solidFill>
                  <a:srgbClr val="231F20"/>
                </a:solidFill>
                <a:latin typeface="Montserrat Light"/>
                <a:cs typeface="Montserrat Light"/>
              </a:defRPr>
            </a:lvl1pPr>
          </a:lstStyle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i="0" spc="-5" dirty="0">
                <a:latin typeface="Montserrat Light"/>
                <a:cs typeface="Montserrat Light"/>
              </a:rPr>
              <a:t>From </a:t>
            </a:r>
            <a:r>
              <a:rPr dirty="0"/>
              <a:t>Independent </a:t>
            </a:r>
            <a:r>
              <a:rPr spc="-5" dirty="0"/>
              <a:t>Thinking </a:t>
            </a:r>
            <a:r>
              <a:rPr dirty="0"/>
              <a:t>on Emotional </a:t>
            </a:r>
            <a:r>
              <a:rPr spc="-5" dirty="0"/>
              <a:t>Literacy </a:t>
            </a:r>
            <a:r>
              <a:rPr i="0" dirty="0">
                <a:latin typeface="Montserrat Light"/>
                <a:cs typeface="Montserrat Light"/>
              </a:rPr>
              <a:t>© </a:t>
            </a:r>
            <a:r>
              <a:rPr i="0" spc="-5" dirty="0">
                <a:latin typeface="Montserrat Light"/>
                <a:cs typeface="Montserrat Light"/>
              </a:rPr>
              <a:t>Richard Evans,</a:t>
            </a:r>
            <a:r>
              <a:rPr i="0" spc="114" dirty="0">
                <a:latin typeface="Montserrat Light"/>
                <a:cs typeface="Montserrat Light"/>
              </a:rPr>
              <a:t> </a:t>
            </a:r>
            <a:r>
              <a:rPr i="0" spc="-5" dirty="0">
                <a:latin typeface="Montserrat Light"/>
                <a:cs typeface="Montserrat Light"/>
              </a:rPr>
              <a:t>2020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756285" y="9944862"/>
            <a:ext cx="3478911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11/15/2021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0890504" y="9944862"/>
            <a:ext cx="3478911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698823" y="1546103"/>
            <a:ext cx="2587625" cy="2217420"/>
            <a:chOff x="1698823" y="1546103"/>
            <a:chExt cx="2587625" cy="2217420"/>
          </a:xfrm>
        </p:grpSpPr>
        <p:sp>
          <p:nvSpPr>
            <p:cNvPr id="3" name="object 3"/>
            <p:cNvSpPr/>
            <p:nvPr/>
          </p:nvSpPr>
          <p:spPr>
            <a:xfrm>
              <a:off x="2383480" y="1550580"/>
              <a:ext cx="1132205" cy="1130300"/>
            </a:xfrm>
            <a:custGeom>
              <a:avLst/>
              <a:gdLst/>
              <a:ahLst/>
              <a:cxnLst/>
              <a:rect l="l" t="t" r="r" b="b"/>
              <a:pathLst>
                <a:path w="1132204" h="1130300">
                  <a:moveTo>
                    <a:pt x="634504" y="1129690"/>
                  </a:moveTo>
                  <a:lnTo>
                    <a:pt x="0" y="78676"/>
                  </a:lnTo>
                </a:path>
                <a:path w="1132204" h="1130300">
                  <a:moveTo>
                    <a:pt x="634504" y="1129690"/>
                  </a:moveTo>
                  <a:lnTo>
                    <a:pt x="1131951" y="0"/>
                  </a:lnTo>
                </a:path>
              </a:pathLst>
            </a:custGeom>
            <a:ln w="8953">
              <a:solidFill>
                <a:srgbClr val="93959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2667740" y="2663138"/>
              <a:ext cx="354965" cy="1060450"/>
            </a:xfrm>
            <a:custGeom>
              <a:avLst/>
              <a:gdLst/>
              <a:ahLst/>
              <a:cxnLst/>
              <a:rect l="l" t="t" r="r" b="b"/>
              <a:pathLst>
                <a:path w="354964" h="1060450">
                  <a:moveTo>
                    <a:pt x="0" y="1059967"/>
                  </a:moveTo>
                  <a:lnTo>
                    <a:pt x="354723" y="0"/>
                  </a:lnTo>
                </a:path>
              </a:pathLst>
            </a:custGeom>
            <a:ln w="8953">
              <a:solidFill>
                <a:srgbClr val="93959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3013501" y="2115423"/>
              <a:ext cx="1116330" cy="565150"/>
            </a:xfrm>
            <a:custGeom>
              <a:avLst/>
              <a:gdLst/>
              <a:ahLst/>
              <a:cxnLst/>
              <a:rect l="l" t="t" r="r" b="b"/>
              <a:pathLst>
                <a:path w="1116329" h="565150">
                  <a:moveTo>
                    <a:pt x="1116126" y="0"/>
                  </a:moveTo>
                  <a:lnTo>
                    <a:pt x="0" y="564845"/>
                  </a:lnTo>
                </a:path>
              </a:pathLst>
            </a:custGeom>
            <a:ln w="8953">
              <a:solidFill>
                <a:srgbClr val="93959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3009024" y="2680265"/>
              <a:ext cx="1273175" cy="180340"/>
            </a:xfrm>
            <a:custGeom>
              <a:avLst/>
              <a:gdLst/>
              <a:ahLst/>
              <a:cxnLst/>
              <a:rect l="l" t="t" r="r" b="b"/>
              <a:pathLst>
                <a:path w="1273175" h="180339">
                  <a:moveTo>
                    <a:pt x="1272882" y="179920"/>
                  </a:moveTo>
                  <a:lnTo>
                    <a:pt x="0" y="0"/>
                  </a:lnTo>
                </a:path>
              </a:pathLst>
            </a:custGeom>
            <a:ln w="8953">
              <a:solidFill>
                <a:srgbClr val="93959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3017988" y="2684751"/>
              <a:ext cx="1010285" cy="688340"/>
            </a:xfrm>
            <a:custGeom>
              <a:avLst/>
              <a:gdLst/>
              <a:ahLst/>
              <a:cxnLst/>
              <a:rect l="l" t="t" r="r" b="b"/>
              <a:pathLst>
                <a:path w="1010285" h="688339">
                  <a:moveTo>
                    <a:pt x="1010119" y="688111"/>
                  </a:moveTo>
                  <a:lnTo>
                    <a:pt x="0" y="0"/>
                  </a:lnTo>
                </a:path>
              </a:pathLst>
            </a:custGeom>
            <a:ln w="8953">
              <a:solidFill>
                <a:srgbClr val="93959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3017978" y="2680269"/>
              <a:ext cx="426720" cy="1078865"/>
            </a:xfrm>
            <a:custGeom>
              <a:avLst/>
              <a:gdLst/>
              <a:ahLst/>
              <a:cxnLst/>
              <a:rect l="l" t="t" r="r" b="b"/>
              <a:pathLst>
                <a:path w="426720" h="1078864">
                  <a:moveTo>
                    <a:pt x="426389" y="1078369"/>
                  </a:moveTo>
                  <a:lnTo>
                    <a:pt x="0" y="0"/>
                  </a:lnTo>
                </a:path>
              </a:pathLst>
            </a:custGeom>
            <a:ln w="8953">
              <a:solidFill>
                <a:srgbClr val="93959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2063696" y="2684748"/>
              <a:ext cx="963294" cy="772160"/>
            </a:xfrm>
            <a:custGeom>
              <a:avLst/>
              <a:gdLst/>
              <a:ahLst/>
              <a:cxnLst/>
              <a:rect l="l" t="t" r="r" b="b"/>
              <a:pathLst>
                <a:path w="963294" h="772160">
                  <a:moveTo>
                    <a:pt x="0" y="771867"/>
                  </a:moveTo>
                  <a:lnTo>
                    <a:pt x="963244" y="0"/>
                  </a:lnTo>
                </a:path>
              </a:pathLst>
            </a:custGeom>
            <a:ln w="8953">
              <a:solidFill>
                <a:srgbClr val="93959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1703299" y="2684740"/>
              <a:ext cx="1310640" cy="201295"/>
            </a:xfrm>
            <a:custGeom>
              <a:avLst/>
              <a:gdLst/>
              <a:ahLst/>
              <a:cxnLst/>
              <a:rect l="l" t="t" r="r" b="b"/>
              <a:pathLst>
                <a:path w="1310639" h="201294">
                  <a:moveTo>
                    <a:pt x="0" y="200825"/>
                  </a:moveTo>
                  <a:lnTo>
                    <a:pt x="1310208" y="0"/>
                  </a:lnTo>
                </a:path>
              </a:pathLst>
            </a:custGeom>
            <a:ln w="8953">
              <a:solidFill>
                <a:srgbClr val="93959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1799744" y="2251066"/>
              <a:ext cx="1214120" cy="424815"/>
            </a:xfrm>
            <a:custGeom>
              <a:avLst/>
              <a:gdLst/>
              <a:ahLst/>
              <a:cxnLst/>
              <a:rect l="l" t="t" r="r" b="b"/>
              <a:pathLst>
                <a:path w="1214120" h="424814">
                  <a:moveTo>
                    <a:pt x="0" y="0"/>
                  </a:moveTo>
                  <a:lnTo>
                    <a:pt x="1213764" y="424726"/>
                  </a:lnTo>
                </a:path>
              </a:pathLst>
            </a:custGeom>
            <a:ln w="8953">
              <a:solidFill>
                <a:srgbClr val="93959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2078921" y="1903927"/>
              <a:ext cx="1878330" cy="1553210"/>
            </a:xfrm>
            <a:custGeom>
              <a:avLst/>
              <a:gdLst/>
              <a:ahLst/>
              <a:cxnLst/>
              <a:rect l="l" t="t" r="r" b="b"/>
              <a:pathLst>
                <a:path w="1878329" h="1553210">
                  <a:moveTo>
                    <a:pt x="939063" y="0"/>
                  </a:moveTo>
                  <a:lnTo>
                    <a:pt x="885775" y="1228"/>
                  </a:lnTo>
                  <a:lnTo>
                    <a:pt x="833267" y="4872"/>
                  </a:lnTo>
                  <a:lnTo>
                    <a:pt x="781618" y="10863"/>
                  </a:lnTo>
                  <a:lnTo>
                    <a:pt x="730908" y="19138"/>
                  </a:lnTo>
                  <a:lnTo>
                    <a:pt x="681215" y="29631"/>
                  </a:lnTo>
                  <a:lnTo>
                    <a:pt x="632619" y="42275"/>
                  </a:lnTo>
                  <a:lnTo>
                    <a:pt x="585199" y="57006"/>
                  </a:lnTo>
                  <a:lnTo>
                    <a:pt x="539035" y="73758"/>
                  </a:lnTo>
                  <a:lnTo>
                    <a:pt x="494205" y="92466"/>
                  </a:lnTo>
                  <a:lnTo>
                    <a:pt x="450790" y="113063"/>
                  </a:lnTo>
                  <a:lnTo>
                    <a:pt x="408868" y="135485"/>
                  </a:lnTo>
                  <a:lnTo>
                    <a:pt x="368518" y="159665"/>
                  </a:lnTo>
                  <a:lnTo>
                    <a:pt x="329821" y="185539"/>
                  </a:lnTo>
                  <a:lnTo>
                    <a:pt x="292854" y="213041"/>
                  </a:lnTo>
                  <a:lnTo>
                    <a:pt x="257698" y="242105"/>
                  </a:lnTo>
                  <a:lnTo>
                    <a:pt x="224432" y="272666"/>
                  </a:lnTo>
                  <a:lnTo>
                    <a:pt x="193134" y="304658"/>
                  </a:lnTo>
                  <a:lnTo>
                    <a:pt x="163885" y="338015"/>
                  </a:lnTo>
                  <a:lnTo>
                    <a:pt x="136763" y="372673"/>
                  </a:lnTo>
                  <a:lnTo>
                    <a:pt x="111848" y="408565"/>
                  </a:lnTo>
                  <a:lnTo>
                    <a:pt x="89220" y="445626"/>
                  </a:lnTo>
                  <a:lnTo>
                    <a:pt x="68956" y="483791"/>
                  </a:lnTo>
                  <a:lnTo>
                    <a:pt x="51137" y="522994"/>
                  </a:lnTo>
                  <a:lnTo>
                    <a:pt x="35842" y="563169"/>
                  </a:lnTo>
                  <a:lnTo>
                    <a:pt x="23150" y="604251"/>
                  </a:lnTo>
                  <a:lnTo>
                    <a:pt x="13141" y="646174"/>
                  </a:lnTo>
                  <a:lnTo>
                    <a:pt x="5893" y="688874"/>
                  </a:lnTo>
                  <a:lnTo>
                    <a:pt x="1486" y="732283"/>
                  </a:lnTo>
                  <a:lnTo>
                    <a:pt x="0" y="776338"/>
                  </a:lnTo>
                  <a:lnTo>
                    <a:pt x="1486" y="820392"/>
                  </a:lnTo>
                  <a:lnTo>
                    <a:pt x="5893" y="863802"/>
                  </a:lnTo>
                  <a:lnTo>
                    <a:pt x="13141" y="906502"/>
                  </a:lnTo>
                  <a:lnTo>
                    <a:pt x="23150" y="948425"/>
                  </a:lnTo>
                  <a:lnTo>
                    <a:pt x="35842" y="989508"/>
                  </a:lnTo>
                  <a:lnTo>
                    <a:pt x="51137" y="1029683"/>
                  </a:lnTo>
                  <a:lnTo>
                    <a:pt x="68956" y="1068887"/>
                  </a:lnTo>
                  <a:lnTo>
                    <a:pt x="89220" y="1107052"/>
                  </a:lnTo>
                  <a:lnTo>
                    <a:pt x="111848" y="1144114"/>
                  </a:lnTo>
                  <a:lnTo>
                    <a:pt x="136763" y="1180006"/>
                  </a:lnTo>
                  <a:lnTo>
                    <a:pt x="163885" y="1214665"/>
                  </a:lnTo>
                  <a:lnTo>
                    <a:pt x="193134" y="1248023"/>
                  </a:lnTo>
                  <a:lnTo>
                    <a:pt x="224432" y="1280015"/>
                  </a:lnTo>
                  <a:lnTo>
                    <a:pt x="257698" y="1310577"/>
                  </a:lnTo>
                  <a:lnTo>
                    <a:pt x="292854" y="1339641"/>
                  </a:lnTo>
                  <a:lnTo>
                    <a:pt x="329821" y="1367144"/>
                  </a:lnTo>
                  <a:lnTo>
                    <a:pt x="368518" y="1393018"/>
                  </a:lnTo>
                  <a:lnTo>
                    <a:pt x="408868" y="1417199"/>
                  </a:lnTo>
                  <a:lnTo>
                    <a:pt x="450790" y="1439622"/>
                  </a:lnTo>
                  <a:lnTo>
                    <a:pt x="494205" y="1460220"/>
                  </a:lnTo>
                  <a:lnTo>
                    <a:pt x="539035" y="1478928"/>
                  </a:lnTo>
                  <a:lnTo>
                    <a:pt x="585199" y="1495680"/>
                  </a:lnTo>
                  <a:lnTo>
                    <a:pt x="632619" y="1510412"/>
                  </a:lnTo>
                  <a:lnTo>
                    <a:pt x="681215" y="1523057"/>
                  </a:lnTo>
                  <a:lnTo>
                    <a:pt x="730908" y="1533549"/>
                  </a:lnTo>
                  <a:lnTo>
                    <a:pt x="781618" y="1541825"/>
                  </a:lnTo>
                  <a:lnTo>
                    <a:pt x="833267" y="1547817"/>
                  </a:lnTo>
                  <a:lnTo>
                    <a:pt x="885775" y="1551460"/>
                  </a:lnTo>
                  <a:lnTo>
                    <a:pt x="939063" y="1552689"/>
                  </a:lnTo>
                  <a:lnTo>
                    <a:pt x="992351" y="1551460"/>
                  </a:lnTo>
                  <a:lnTo>
                    <a:pt x="1044859" y="1547817"/>
                  </a:lnTo>
                  <a:lnTo>
                    <a:pt x="1096508" y="1541825"/>
                  </a:lnTo>
                  <a:lnTo>
                    <a:pt x="1147218" y="1533549"/>
                  </a:lnTo>
                  <a:lnTo>
                    <a:pt x="1196911" y="1523057"/>
                  </a:lnTo>
                  <a:lnTo>
                    <a:pt x="1245507" y="1510412"/>
                  </a:lnTo>
                  <a:lnTo>
                    <a:pt x="1292927" y="1495680"/>
                  </a:lnTo>
                  <a:lnTo>
                    <a:pt x="1339091" y="1478928"/>
                  </a:lnTo>
                  <a:lnTo>
                    <a:pt x="1383920" y="1460220"/>
                  </a:lnTo>
                  <a:lnTo>
                    <a:pt x="1427336" y="1439622"/>
                  </a:lnTo>
                  <a:lnTo>
                    <a:pt x="1469258" y="1417199"/>
                  </a:lnTo>
                  <a:lnTo>
                    <a:pt x="1509607" y="1393018"/>
                  </a:lnTo>
                  <a:lnTo>
                    <a:pt x="1548305" y="1367144"/>
                  </a:lnTo>
                  <a:lnTo>
                    <a:pt x="1585272" y="1339641"/>
                  </a:lnTo>
                  <a:lnTo>
                    <a:pt x="1620428" y="1310577"/>
                  </a:lnTo>
                  <a:lnTo>
                    <a:pt x="1653694" y="1280015"/>
                  </a:lnTo>
                  <a:lnTo>
                    <a:pt x="1684991" y="1248023"/>
                  </a:lnTo>
                  <a:lnTo>
                    <a:pt x="1714241" y="1214665"/>
                  </a:lnTo>
                  <a:lnTo>
                    <a:pt x="1741362" y="1180006"/>
                  </a:lnTo>
                  <a:lnTo>
                    <a:pt x="1766277" y="1144114"/>
                  </a:lnTo>
                  <a:lnTo>
                    <a:pt x="1788906" y="1107052"/>
                  </a:lnTo>
                  <a:lnTo>
                    <a:pt x="1809170" y="1068887"/>
                  </a:lnTo>
                  <a:lnTo>
                    <a:pt x="1826989" y="1029683"/>
                  </a:lnTo>
                  <a:lnTo>
                    <a:pt x="1842284" y="989508"/>
                  </a:lnTo>
                  <a:lnTo>
                    <a:pt x="1854976" y="948425"/>
                  </a:lnTo>
                  <a:lnTo>
                    <a:pt x="1864985" y="906502"/>
                  </a:lnTo>
                  <a:lnTo>
                    <a:pt x="1872233" y="863802"/>
                  </a:lnTo>
                  <a:lnTo>
                    <a:pt x="1876640" y="820392"/>
                  </a:lnTo>
                  <a:lnTo>
                    <a:pt x="1878126" y="776338"/>
                  </a:lnTo>
                  <a:lnTo>
                    <a:pt x="1876640" y="732283"/>
                  </a:lnTo>
                  <a:lnTo>
                    <a:pt x="1872233" y="688874"/>
                  </a:lnTo>
                  <a:lnTo>
                    <a:pt x="1864985" y="646174"/>
                  </a:lnTo>
                  <a:lnTo>
                    <a:pt x="1854976" y="604251"/>
                  </a:lnTo>
                  <a:lnTo>
                    <a:pt x="1842284" y="563169"/>
                  </a:lnTo>
                  <a:lnTo>
                    <a:pt x="1826989" y="522994"/>
                  </a:lnTo>
                  <a:lnTo>
                    <a:pt x="1809170" y="483791"/>
                  </a:lnTo>
                  <a:lnTo>
                    <a:pt x="1788906" y="445626"/>
                  </a:lnTo>
                  <a:lnTo>
                    <a:pt x="1766277" y="408565"/>
                  </a:lnTo>
                  <a:lnTo>
                    <a:pt x="1741362" y="372673"/>
                  </a:lnTo>
                  <a:lnTo>
                    <a:pt x="1714241" y="338015"/>
                  </a:lnTo>
                  <a:lnTo>
                    <a:pt x="1684991" y="304658"/>
                  </a:lnTo>
                  <a:lnTo>
                    <a:pt x="1653694" y="272666"/>
                  </a:lnTo>
                  <a:lnTo>
                    <a:pt x="1620428" y="242105"/>
                  </a:lnTo>
                  <a:lnTo>
                    <a:pt x="1585272" y="213041"/>
                  </a:lnTo>
                  <a:lnTo>
                    <a:pt x="1548305" y="185539"/>
                  </a:lnTo>
                  <a:lnTo>
                    <a:pt x="1509607" y="159665"/>
                  </a:lnTo>
                  <a:lnTo>
                    <a:pt x="1469258" y="135485"/>
                  </a:lnTo>
                  <a:lnTo>
                    <a:pt x="1427336" y="113063"/>
                  </a:lnTo>
                  <a:lnTo>
                    <a:pt x="1383920" y="92466"/>
                  </a:lnTo>
                  <a:lnTo>
                    <a:pt x="1339091" y="73758"/>
                  </a:lnTo>
                  <a:lnTo>
                    <a:pt x="1292927" y="57006"/>
                  </a:lnTo>
                  <a:lnTo>
                    <a:pt x="1245507" y="42275"/>
                  </a:lnTo>
                  <a:lnTo>
                    <a:pt x="1196911" y="29631"/>
                  </a:lnTo>
                  <a:lnTo>
                    <a:pt x="1147218" y="19138"/>
                  </a:lnTo>
                  <a:lnTo>
                    <a:pt x="1096508" y="10863"/>
                  </a:lnTo>
                  <a:lnTo>
                    <a:pt x="1044859" y="4872"/>
                  </a:lnTo>
                  <a:lnTo>
                    <a:pt x="992351" y="1228"/>
                  </a:lnTo>
                  <a:lnTo>
                    <a:pt x="939063" y="0"/>
                  </a:lnTo>
                  <a:close/>
                </a:path>
              </a:pathLst>
            </a:custGeom>
            <a:solidFill>
              <a:srgbClr val="F0D0E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3"/>
          <p:cNvSpPr txBox="1"/>
          <p:nvPr/>
        </p:nvSpPr>
        <p:spPr>
          <a:xfrm>
            <a:off x="518044" y="506532"/>
            <a:ext cx="4352290" cy="19748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100" b="0" spc="15" dirty="0">
                <a:solidFill>
                  <a:srgbClr val="231F20"/>
                </a:solidFill>
                <a:latin typeface="Montserrat Light"/>
                <a:cs typeface="Montserrat Light"/>
              </a:rPr>
              <a:t>Name:</a:t>
            </a:r>
            <a:r>
              <a:rPr sz="1100" b="0" spc="95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11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.....................................................................................................................................</a:t>
            </a:r>
            <a:endParaRPr sz="1100">
              <a:latin typeface="Montserrat Light"/>
              <a:cs typeface="Montserrat Light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370841" y="506532"/>
            <a:ext cx="4370070" cy="19748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1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Date:</a:t>
            </a:r>
            <a:r>
              <a:rPr sz="1100" b="0" spc="-130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11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..........................................................................................................................................</a:t>
            </a:r>
            <a:endParaRPr sz="1100">
              <a:latin typeface="Montserrat Light"/>
              <a:cs typeface="Montserrat Light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0223638" y="506532"/>
            <a:ext cx="4301490" cy="19748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1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Form:</a:t>
            </a:r>
            <a:r>
              <a:rPr sz="1100" b="0" spc="125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11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.....................................................................................................................................</a:t>
            </a:r>
            <a:endParaRPr sz="1100">
              <a:latin typeface="Montserrat Light"/>
              <a:cs typeface="Montserrat Light"/>
            </a:endParaRPr>
          </a:p>
        </p:txBody>
      </p:sp>
      <p:grpSp>
        <p:nvGrpSpPr>
          <p:cNvPr id="16" name="object 16"/>
          <p:cNvGrpSpPr/>
          <p:nvPr/>
        </p:nvGrpSpPr>
        <p:grpSpPr>
          <a:xfrm>
            <a:off x="5379442" y="4320947"/>
            <a:ext cx="4350385" cy="2295525"/>
            <a:chOff x="5379442" y="4320947"/>
            <a:chExt cx="4350385" cy="2295525"/>
          </a:xfrm>
        </p:grpSpPr>
        <p:sp>
          <p:nvSpPr>
            <p:cNvPr id="17" name="object 17"/>
            <p:cNvSpPr/>
            <p:nvPr/>
          </p:nvSpPr>
          <p:spPr>
            <a:xfrm>
              <a:off x="7561004" y="4419955"/>
              <a:ext cx="2150745" cy="1049020"/>
            </a:xfrm>
            <a:custGeom>
              <a:avLst/>
              <a:gdLst/>
              <a:ahLst/>
              <a:cxnLst/>
              <a:rect l="l" t="t" r="r" b="b"/>
              <a:pathLst>
                <a:path w="2150745" h="1049020">
                  <a:moveTo>
                    <a:pt x="0" y="1048448"/>
                  </a:moveTo>
                  <a:lnTo>
                    <a:pt x="2150579" y="0"/>
                  </a:lnTo>
                </a:path>
              </a:pathLst>
            </a:custGeom>
            <a:ln w="35814">
              <a:solidFill>
                <a:srgbClr val="93959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9612665" y="4389861"/>
              <a:ext cx="99060" cy="127000"/>
            </a:xfrm>
            <a:custGeom>
              <a:avLst/>
              <a:gdLst/>
              <a:ahLst/>
              <a:cxnLst/>
              <a:rect l="l" t="t" r="r" b="b"/>
              <a:pathLst>
                <a:path w="99059" h="127000">
                  <a:moveTo>
                    <a:pt x="0" y="0"/>
                  </a:moveTo>
                  <a:lnTo>
                    <a:pt x="98920" y="30099"/>
                  </a:lnTo>
                  <a:lnTo>
                    <a:pt x="61709" y="126568"/>
                  </a:lnTo>
                </a:path>
              </a:pathLst>
            </a:custGeom>
            <a:ln w="35814">
              <a:solidFill>
                <a:srgbClr val="93959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5397349" y="5468404"/>
              <a:ext cx="2159635" cy="968375"/>
            </a:xfrm>
            <a:custGeom>
              <a:avLst/>
              <a:gdLst/>
              <a:ahLst/>
              <a:cxnLst/>
              <a:rect l="l" t="t" r="r" b="b"/>
              <a:pathLst>
                <a:path w="2159634" h="968375">
                  <a:moveTo>
                    <a:pt x="2159177" y="0"/>
                  </a:moveTo>
                  <a:lnTo>
                    <a:pt x="0" y="968336"/>
                  </a:lnTo>
                </a:path>
              </a:pathLst>
            </a:custGeom>
            <a:ln w="35814">
              <a:solidFill>
                <a:srgbClr val="93959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5397349" y="6341525"/>
              <a:ext cx="98425" cy="128905"/>
            </a:xfrm>
            <a:custGeom>
              <a:avLst/>
              <a:gdLst/>
              <a:ahLst/>
              <a:cxnLst/>
              <a:rect l="l" t="t" r="r" b="b"/>
              <a:pathLst>
                <a:path w="98425" h="128904">
                  <a:moveTo>
                    <a:pt x="97904" y="128473"/>
                  </a:moveTo>
                  <a:lnTo>
                    <a:pt x="0" y="95224"/>
                  </a:lnTo>
                  <a:lnTo>
                    <a:pt x="40284" y="0"/>
                  </a:lnTo>
                </a:path>
              </a:pathLst>
            </a:custGeom>
            <a:ln w="35814">
              <a:solidFill>
                <a:srgbClr val="93959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7556527" y="5472881"/>
              <a:ext cx="2155190" cy="977265"/>
            </a:xfrm>
            <a:custGeom>
              <a:avLst/>
              <a:gdLst/>
              <a:ahLst/>
              <a:cxnLst/>
              <a:rect l="l" t="t" r="r" b="b"/>
              <a:pathLst>
                <a:path w="2155190" h="977264">
                  <a:moveTo>
                    <a:pt x="0" y="0"/>
                  </a:moveTo>
                  <a:lnTo>
                    <a:pt x="2154745" y="977201"/>
                  </a:lnTo>
                </a:path>
              </a:pathLst>
            </a:custGeom>
            <a:ln w="35814">
              <a:solidFill>
                <a:srgbClr val="93959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9613234" y="6354681"/>
              <a:ext cx="98425" cy="128270"/>
            </a:xfrm>
            <a:custGeom>
              <a:avLst/>
              <a:gdLst/>
              <a:ahLst/>
              <a:cxnLst/>
              <a:rect l="l" t="t" r="r" b="b"/>
              <a:pathLst>
                <a:path w="98425" h="128270">
                  <a:moveTo>
                    <a:pt x="58153" y="0"/>
                  </a:moveTo>
                  <a:lnTo>
                    <a:pt x="98043" y="95389"/>
                  </a:lnTo>
                  <a:lnTo>
                    <a:pt x="0" y="128231"/>
                  </a:lnTo>
                </a:path>
              </a:pathLst>
            </a:custGeom>
            <a:ln w="35814">
              <a:solidFill>
                <a:srgbClr val="93959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5410418" y="4415505"/>
              <a:ext cx="2146300" cy="1049020"/>
            </a:xfrm>
            <a:custGeom>
              <a:avLst/>
              <a:gdLst/>
              <a:ahLst/>
              <a:cxnLst/>
              <a:rect l="l" t="t" r="r" b="b"/>
              <a:pathLst>
                <a:path w="2146300" h="1049020">
                  <a:moveTo>
                    <a:pt x="2146109" y="1048423"/>
                  </a:moveTo>
                  <a:lnTo>
                    <a:pt x="0" y="0"/>
                  </a:lnTo>
                </a:path>
              </a:pathLst>
            </a:custGeom>
            <a:ln w="35814">
              <a:solidFill>
                <a:srgbClr val="93959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5410415" y="4385484"/>
              <a:ext cx="99060" cy="127000"/>
            </a:xfrm>
            <a:custGeom>
              <a:avLst/>
              <a:gdLst/>
              <a:ahLst/>
              <a:cxnLst/>
              <a:rect l="l" t="t" r="r" b="b"/>
              <a:pathLst>
                <a:path w="99060" h="127000">
                  <a:moveTo>
                    <a:pt x="37134" y="126517"/>
                  </a:moveTo>
                  <a:lnTo>
                    <a:pt x="0" y="30022"/>
                  </a:lnTo>
                  <a:lnTo>
                    <a:pt x="98945" y="0"/>
                  </a:lnTo>
                </a:path>
              </a:pathLst>
            </a:custGeom>
            <a:ln w="35814">
              <a:solidFill>
                <a:srgbClr val="93959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6215857" y="4320947"/>
              <a:ext cx="2690495" cy="2295525"/>
            </a:xfrm>
            <a:custGeom>
              <a:avLst/>
              <a:gdLst/>
              <a:ahLst/>
              <a:cxnLst/>
              <a:rect l="l" t="t" r="r" b="b"/>
              <a:pathLst>
                <a:path w="2690495" h="2295525">
                  <a:moveTo>
                    <a:pt x="1345145" y="0"/>
                  </a:moveTo>
                  <a:lnTo>
                    <a:pt x="1293549" y="828"/>
                  </a:lnTo>
                  <a:lnTo>
                    <a:pt x="1242444" y="3294"/>
                  </a:lnTo>
                  <a:lnTo>
                    <a:pt x="1191866" y="7368"/>
                  </a:lnTo>
                  <a:lnTo>
                    <a:pt x="1141848" y="13019"/>
                  </a:lnTo>
                  <a:lnTo>
                    <a:pt x="1092425" y="20219"/>
                  </a:lnTo>
                  <a:lnTo>
                    <a:pt x="1043634" y="28937"/>
                  </a:lnTo>
                  <a:lnTo>
                    <a:pt x="995508" y="39144"/>
                  </a:lnTo>
                  <a:lnTo>
                    <a:pt x="948082" y="50811"/>
                  </a:lnTo>
                  <a:lnTo>
                    <a:pt x="901391" y="63906"/>
                  </a:lnTo>
                  <a:lnTo>
                    <a:pt x="855470" y="78401"/>
                  </a:lnTo>
                  <a:lnTo>
                    <a:pt x="810354" y="94266"/>
                  </a:lnTo>
                  <a:lnTo>
                    <a:pt x="766078" y="111472"/>
                  </a:lnTo>
                  <a:lnTo>
                    <a:pt x="722675" y="129988"/>
                  </a:lnTo>
                  <a:lnTo>
                    <a:pt x="680183" y="149784"/>
                  </a:lnTo>
                  <a:lnTo>
                    <a:pt x="638634" y="170832"/>
                  </a:lnTo>
                  <a:lnTo>
                    <a:pt x="598064" y="193101"/>
                  </a:lnTo>
                  <a:lnTo>
                    <a:pt x="558508" y="216562"/>
                  </a:lnTo>
                  <a:lnTo>
                    <a:pt x="520001" y="241184"/>
                  </a:lnTo>
                  <a:lnTo>
                    <a:pt x="482577" y="266939"/>
                  </a:lnTo>
                  <a:lnTo>
                    <a:pt x="446271" y="293796"/>
                  </a:lnTo>
                  <a:lnTo>
                    <a:pt x="411118" y="321726"/>
                  </a:lnTo>
                  <a:lnTo>
                    <a:pt x="377154" y="350699"/>
                  </a:lnTo>
                  <a:lnTo>
                    <a:pt x="344412" y="380686"/>
                  </a:lnTo>
                  <a:lnTo>
                    <a:pt x="312927" y="411656"/>
                  </a:lnTo>
                  <a:lnTo>
                    <a:pt x="282735" y="443580"/>
                  </a:lnTo>
                  <a:lnTo>
                    <a:pt x="253871" y="476428"/>
                  </a:lnTo>
                  <a:lnTo>
                    <a:pt x="226368" y="510171"/>
                  </a:lnTo>
                  <a:lnTo>
                    <a:pt x="200263" y="544779"/>
                  </a:lnTo>
                  <a:lnTo>
                    <a:pt x="175589" y="580221"/>
                  </a:lnTo>
                  <a:lnTo>
                    <a:pt x="152382" y="616469"/>
                  </a:lnTo>
                  <a:lnTo>
                    <a:pt x="130676" y="653493"/>
                  </a:lnTo>
                  <a:lnTo>
                    <a:pt x="110507" y="691262"/>
                  </a:lnTo>
                  <a:lnTo>
                    <a:pt x="91908" y="729748"/>
                  </a:lnTo>
                  <a:lnTo>
                    <a:pt x="74916" y="768920"/>
                  </a:lnTo>
                  <a:lnTo>
                    <a:pt x="59564" y="808749"/>
                  </a:lnTo>
                  <a:lnTo>
                    <a:pt x="45888" y="849205"/>
                  </a:lnTo>
                  <a:lnTo>
                    <a:pt x="33923" y="890258"/>
                  </a:lnTo>
                  <a:lnTo>
                    <a:pt x="23702" y="931879"/>
                  </a:lnTo>
                  <a:lnTo>
                    <a:pt x="15262" y="974037"/>
                  </a:lnTo>
                  <a:lnTo>
                    <a:pt x="8637" y="1016704"/>
                  </a:lnTo>
                  <a:lnTo>
                    <a:pt x="3862" y="1059850"/>
                  </a:lnTo>
                  <a:lnTo>
                    <a:pt x="971" y="1103444"/>
                  </a:lnTo>
                  <a:lnTo>
                    <a:pt x="0" y="1147457"/>
                  </a:lnTo>
                  <a:lnTo>
                    <a:pt x="971" y="1191470"/>
                  </a:lnTo>
                  <a:lnTo>
                    <a:pt x="3862" y="1235065"/>
                  </a:lnTo>
                  <a:lnTo>
                    <a:pt x="8637" y="1278210"/>
                  </a:lnTo>
                  <a:lnTo>
                    <a:pt x="15262" y="1320877"/>
                  </a:lnTo>
                  <a:lnTo>
                    <a:pt x="23702" y="1363036"/>
                  </a:lnTo>
                  <a:lnTo>
                    <a:pt x="33923" y="1404657"/>
                  </a:lnTo>
                  <a:lnTo>
                    <a:pt x="45888" y="1445710"/>
                  </a:lnTo>
                  <a:lnTo>
                    <a:pt x="59564" y="1486166"/>
                  </a:lnTo>
                  <a:lnTo>
                    <a:pt x="74916" y="1525995"/>
                  </a:lnTo>
                  <a:lnTo>
                    <a:pt x="91908" y="1565167"/>
                  </a:lnTo>
                  <a:lnTo>
                    <a:pt x="110507" y="1603652"/>
                  </a:lnTo>
                  <a:lnTo>
                    <a:pt x="130676" y="1641422"/>
                  </a:lnTo>
                  <a:lnTo>
                    <a:pt x="152382" y="1678445"/>
                  </a:lnTo>
                  <a:lnTo>
                    <a:pt x="175589" y="1714693"/>
                  </a:lnTo>
                  <a:lnTo>
                    <a:pt x="200263" y="1750136"/>
                  </a:lnTo>
                  <a:lnTo>
                    <a:pt x="226368" y="1784743"/>
                  </a:lnTo>
                  <a:lnTo>
                    <a:pt x="253871" y="1818486"/>
                  </a:lnTo>
                  <a:lnTo>
                    <a:pt x="282735" y="1851334"/>
                  </a:lnTo>
                  <a:lnTo>
                    <a:pt x="312927" y="1883258"/>
                  </a:lnTo>
                  <a:lnTo>
                    <a:pt x="344412" y="1914228"/>
                  </a:lnTo>
                  <a:lnTo>
                    <a:pt x="377154" y="1944215"/>
                  </a:lnTo>
                  <a:lnTo>
                    <a:pt x="411118" y="1973188"/>
                  </a:lnTo>
                  <a:lnTo>
                    <a:pt x="446271" y="2001118"/>
                  </a:lnTo>
                  <a:lnTo>
                    <a:pt x="482577" y="2027975"/>
                  </a:lnTo>
                  <a:lnTo>
                    <a:pt x="520001" y="2053730"/>
                  </a:lnTo>
                  <a:lnTo>
                    <a:pt x="558508" y="2078353"/>
                  </a:lnTo>
                  <a:lnTo>
                    <a:pt x="598064" y="2101814"/>
                  </a:lnTo>
                  <a:lnTo>
                    <a:pt x="638634" y="2124083"/>
                  </a:lnTo>
                  <a:lnTo>
                    <a:pt x="680183" y="2145130"/>
                  </a:lnTo>
                  <a:lnTo>
                    <a:pt x="722675" y="2164927"/>
                  </a:lnTo>
                  <a:lnTo>
                    <a:pt x="766078" y="2183443"/>
                  </a:lnTo>
                  <a:lnTo>
                    <a:pt x="810354" y="2200648"/>
                  </a:lnTo>
                  <a:lnTo>
                    <a:pt x="855470" y="2216513"/>
                  </a:lnTo>
                  <a:lnTo>
                    <a:pt x="901391" y="2231008"/>
                  </a:lnTo>
                  <a:lnTo>
                    <a:pt x="948082" y="2244104"/>
                  </a:lnTo>
                  <a:lnTo>
                    <a:pt x="995508" y="2255770"/>
                  </a:lnTo>
                  <a:lnTo>
                    <a:pt x="1043634" y="2265977"/>
                  </a:lnTo>
                  <a:lnTo>
                    <a:pt x="1092425" y="2274695"/>
                  </a:lnTo>
                  <a:lnTo>
                    <a:pt x="1141848" y="2281895"/>
                  </a:lnTo>
                  <a:lnTo>
                    <a:pt x="1191866" y="2287547"/>
                  </a:lnTo>
                  <a:lnTo>
                    <a:pt x="1242444" y="2291620"/>
                  </a:lnTo>
                  <a:lnTo>
                    <a:pt x="1293549" y="2294086"/>
                  </a:lnTo>
                  <a:lnTo>
                    <a:pt x="1345145" y="2294915"/>
                  </a:lnTo>
                  <a:lnTo>
                    <a:pt x="1396742" y="2294086"/>
                  </a:lnTo>
                  <a:lnTo>
                    <a:pt x="1447846" y="2291620"/>
                  </a:lnTo>
                  <a:lnTo>
                    <a:pt x="1498425" y="2287547"/>
                  </a:lnTo>
                  <a:lnTo>
                    <a:pt x="1548443" y="2281895"/>
                  </a:lnTo>
                  <a:lnTo>
                    <a:pt x="1597865" y="2274695"/>
                  </a:lnTo>
                  <a:lnTo>
                    <a:pt x="1646657" y="2265977"/>
                  </a:lnTo>
                  <a:lnTo>
                    <a:pt x="1694783" y="2255770"/>
                  </a:lnTo>
                  <a:lnTo>
                    <a:pt x="1742209" y="2244104"/>
                  </a:lnTo>
                  <a:lnTo>
                    <a:pt x="1788900" y="2231008"/>
                  </a:lnTo>
                  <a:lnTo>
                    <a:pt x="1834821" y="2216513"/>
                  </a:lnTo>
                  <a:lnTo>
                    <a:pt x="1879937" y="2200648"/>
                  </a:lnTo>
                  <a:lnTo>
                    <a:pt x="1924213" y="2183443"/>
                  </a:lnTo>
                  <a:lnTo>
                    <a:pt x="1967615" y="2164927"/>
                  </a:lnTo>
                  <a:lnTo>
                    <a:pt x="2010108" y="2145130"/>
                  </a:lnTo>
                  <a:lnTo>
                    <a:pt x="2051657" y="2124083"/>
                  </a:lnTo>
                  <a:lnTo>
                    <a:pt x="2092227" y="2101814"/>
                  </a:lnTo>
                  <a:lnTo>
                    <a:pt x="2131783" y="2078353"/>
                  </a:lnTo>
                  <a:lnTo>
                    <a:pt x="2170290" y="2053730"/>
                  </a:lnTo>
                  <a:lnTo>
                    <a:pt x="2207714" y="2027975"/>
                  </a:lnTo>
                  <a:lnTo>
                    <a:pt x="2244020" y="2001118"/>
                  </a:lnTo>
                  <a:lnTo>
                    <a:pt x="2279173" y="1973188"/>
                  </a:lnTo>
                  <a:lnTo>
                    <a:pt x="2313137" y="1944215"/>
                  </a:lnTo>
                  <a:lnTo>
                    <a:pt x="2345879" y="1914228"/>
                  </a:lnTo>
                  <a:lnTo>
                    <a:pt x="2377363" y="1883258"/>
                  </a:lnTo>
                  <a:lnTo>
                    <a:pt x="2407555" y="1851334"/>
                  </a:lnTo>
                  <a:lnTo>
                    <a:pt x="2436420" y="1818486"/>
                  </a:lnTo>
                  <a:lnTo>
                    <a:pt x="2463922" y="1784743"/>
                  </a:lnTo>
                  <a:lnTo>
                    <a:pt x="2490028" y="1750136"/>
                  </a:lnTo>
                  <a:lnTo>
                    <a:pt x="2514702" y="1714693"/>
                  </a:lnTo>
                  <a:lnTo>
                    <a:pt x="2537909" y="1678445"/>
                  </a:lnTo>
                  <a:lnTo>
                    <a:pt x="2559615" y="1641422"/>
                  </a:lnTo>
                  <a:lnTo>
                    <a:pt x="2579784" y="1603652"/>
                  </a:lnTo>
                  <a:lnTo>
                    <a:pt x="2598383" y="1565167"/>
                  </a:lnTo>
                  <a:lnTo>
                    <a:pt x="2615375" y="1525995"/>
                  </a:lnTo>
                  <a:lnTo>
                    <a:pt x="2630727" y="1486166"/>
                  </a:lnTo>
                  <a:lnTo>
                    <a:pt x="2644403" y="1445710"/>
                  </a:lnTo>
                  <a:lnTo>
                    <a:pt x="2656368" y="1404657"/>
                  </a:lnTo>
                  <a:lnTo>
                    <a:pt x="2666588" y="1363036"/>
                  </a:lnTo>
                  <a:lnTo>
                    <a:pt x="2675029" y="1320877"/>
                  </a:lnTo>
                  <a:lnTo>
                    <a:pt x="2681654" y="1278210"/>
                  </a:lnTo>
                  <a:lnTo>
                    <a:pt x="2686429" y="1235065"/>
                  </a:lnTo>
                  <a:lnTo>
                    <a:pt x="2689320" y="1191470"/>
                  </a:lnTo>
                  <a:lnTo>
                    <a:pt x="2690291" y="1147457"/>
                  </a:lnTo>
                  <a:lnTo>
                    <a:pt x="2689320" y="1103444"/>
                  </a:lnTo>
                  <a:lnTo>
                    <a:pt x="2686429" y="1059850"/>
                  </a:lnTo>
                  <a:lnTo>
                    <a:pt x="2681654" y="1016704"/>
                  </a:lnTo>
                  <a:lnTo>
                    <a:pt x="2675029" y="974037"/>
                  </a:lnTo>
                  <a:lnTo>
                    <a:pt x="2666588" y="931879"/>
                  </a:lnTo>
                  <a:lnTo>
                    <a:pt x="2656368" y="890258"/>
                  </a:lnTo>
                  <a:lnTo>
                    <a:pt x="2644403" y="849205"/>
                  </a:lnTo>
                  <a:lnTo>
                    <a:pt x="2630727" y="808749"/>
                  </a:lnTo>
                  <a:lnTo>
                    <a:pt x="2615375" y="768920"/>
                  </a:lnTo>
                  <a:lnTo>
                    <a:pt x="2598383" y="729748"/>
                  </a:lnTo>
                  <a:lnTo>
                    <a:pt x="2579784" y="691262"/>
                  </a:lnTo>
                  <a:lnTo>
                    <a:pt x="2559615" y="653493"/>
                  </a:lnTo>
                  <a:lnTo>
                    <a:pt x="2537909" y="616469"/>
                  </a:lnTo>
                  <a:lnTo>
                    <a:pt x="2514702" y="580221"/>
                  </a:lnTo>
                  <a:lnTo>
                    <a:pt x="2490028" y="544779"/>
                  </a:lnTo>
                  <a:lnTo>
                    <a:pt x="2463922" y="510171"/>
                  </a:lnTo>
                  <a:lnTo>
                    <a:pt x="2436420" y="476428"/>
                  </a:lnTo>
                  <a:lnTo>
                    <a:pt x="2407555" y="443580"/>
                  </a:lnTo>
                  <a:lnTo>
                    <a:pt x="2377363" y="411656"/>
                  </a:lnTo>
                  <a:lnTo>
                    <a:pt x="2345879" y="380686"/>
                  </a:lnTo>
                  <a:lnTo>
                    <a:pt x="2313137" y="350699"/>
                  </a:lnTo>
                  <a:lnTo>
                    <a:pt x="2279173" y="321726"/>
                  </a:lnTo>
                  <a:lnTo>
                    <a:pt x="2244020" y="293796"/>
                  </a:lnTo>
                  <a:lnTo>
                    <a:pt x="2207714" y="266939"/>
                  </a:lnTo>
                  <a:lnTo>
                    <a:pt x="2170290" y="241184"/>
                  </a:lnTo>
                  <a:lnTo>
                    <a:pt x="2131783" y="216562"/>
                  </a:lnTo>
                  <a:lnTo>
                    <a:pt x="2092227" y="193101"/>
                  </a:lnTo>
                  <a:lnTo>
                    <a:pt x="2051657" y="170832"/>
                  </a:lnTo>
                  <a:lnTo>
                    <a:pt x="2010108" y="149784"/>
                  </a:lnTo>
                  <a:lnTo>
                    <a:pt x="1967615" y="129988"/>
                  </a:lnTo>
                  <a:lnTo>
                    <a:pt x="1924213" y="111472"/>
                  </a:lnTo>
                  <a:lnTo>
                    <a:pt x="1879937" y="94266"/>
                  </a:lnTo>
                  <a:lnTo>
                    <a:pt x="1834821" y="78401"/>
                  </a:lnTo>
                  <a:lnTo>
                    <a:pt x="1788900" y="63906"/>
                  </a:lnTo>
                  <a:lnTo>
                    <a:pt x="1742209" y="50811"/>
                  </a:lnTo>
                  <a:lnTo>
                    <a:pt x="1694783" y="39144"/>
                  </a:lnTo>
                  <a:lnTo>
                    <a:pt x="1646657" y="28937"/>
                  </a:lnTo>
                  <a:lnTo>
                    <a:pt x="1597865" y="20219"/>
                  </a:lnTo>
                  <a:lnTo>
                    <a:pt x="1548443" y="13019"/>
                  </a:lnTo>
                  <a:lnTo>
                    <a:pt x="1498425" y="7368"/>
                  </a:lnTo>
                  <a:lnTo>
                    <a:pt x="1447846" y="3294"/>
                  </a:lnTo>
                  <a:lnTo>
                    <a:pt x="1396742" y="828"/>
                  </a:lnTo>
                  <a:lnTo>
                    <a:pt x="1345145" y="0"/>
                  </a:lnTo>
                  <a:close/>
                </a:path>
              </a:pathLst>
            </a:custGeom>
            <a:solidFill>
              <a:srgbClr val="ADBEE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6" name="object 26"/>
          <p:cNvSpPr txBox="1"/>
          <p:nvPr/>
        </p:nvSpPr>
        <p:spPr>
          <a:xfrm>
            <a:off x="6803384" y="5098566"/>
            <a:ext cx="1515745" cy="71310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indent="43815">
              <a:lnSpc>
                <a:spcPct val="100000"/>
              </a:lnSpc>
              <a:spcBef>
                <a:spcPts val="105"/>
              </a:spcBef>
            </a:pPr>
            <a:r>
              <a:rPr sz="2250" spc="-5" dirty="0">
                <a:solidFill>
                  <a:srgbClr val="231F20"/>
                </a:solidFill>
                <a:latin typeface="Verdana"/>
                <a:cs typeface="Verdana"/>
              </a:rPr>
              <a:t>LITERACY  </a:t>
            </a:r>
            <a:r>
              <a:rPr sz="2250" spc="-170" dirty="0">
                <a:solidFill>
                  <a:srgbClr val="231F20"/>
                </a:solidFill>
                <a:latin typeface="Verdana"/>
                <a:cs typeface="Verdana"/>
              </a:rPr>
              <a:t>P</a:t>
            </a:r>
            <a:r>
              <a:rPr sz="2250" spc="-25" dirty="0">
                <a:solidFill>
                  <a:srgbClr val="231F20"/>
                </a:solidFill>
                <a:latin typeface="Verdana"/>
                <a:cs typeface="Verdana"/>
              </a:rPr>
              <a:t>ASSPORT</a:t>
            </a:r>
            <a:endParaRPr sz="2250">
              <a:latin typeface="Verdana"/>
              <a:cs typeface="Verdana"/>
            </a:endParaRPr>
          </a:p>
        </p:txBody>
      </p:sp>
      <p:graphicFrame>
        <p:nvGraphicFramePr>
          <p:cNvPr id="27" name="object 27"/>
          <p:cNvGraphicFramePr>
            <a:graphicFrameLocks noGrp="1"/>
          </p:cNvGraphicFramePr>
          <p:nvPr/>
        </p:nvGraphicFramePr>
        <p:xfrm>
          <a:off x="1667084" y="1291609"/>
          <a:ext cx="422909" cy="22492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09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9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9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4929"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1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73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2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937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3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8" name="object 28"/>
          <p:cNvGraphicFramePr>
            <a:graphicFrameLocks noGrp="1"/>
          </p:cNvGraphicFramePr>
          <p:nvPr/>
        </p:nvGraphicFramePr>
        <p:xfrm>
          <a:off x="3322732" y="1282249"/>
          <a:ext cx="422909" cy="22492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09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9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9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4929"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1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73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2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937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3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9" name="object 29"/>
          <p:cNvGraphicFramePr>
            <a:graphicFrameLocks noGrp="1"/>
          </p:cNvGraphicFramePr>
          <p:nvPr/>
        </p:nvGraphicFramePr>
        <p:xfrm>
          <a:off x="4553515" y="2117883"/>
          <a:ext cx="422909" cy="22492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09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9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9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4929"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1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73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2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937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3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0" name="object 30"/>
          <p:cNvGraphicFramePr>
            <a:graphicFrameLocks noGrp="1"/>
          </p:cNvGraphicFramePr>
          <p:nvPr/>
        </p:nvGraphicFramePr>
        <p:xfrm>
          <a:off x="4934210" y="2931166"/>
          <a:ext cx="422909" cy="22492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09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9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9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4929"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1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73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2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937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3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1" name="object 31"/>
          <p:cNvGraphicFramePr>
            <a:graphicFrameLocks noGrp="1"/>
          </p:cNvGraphicFramePr>
          <p:nvPr/>
        </p:nvGraphicFramePr>
        <p:xfrm>
          <a:off x="11690508" y="1257662"/>
          <a:ext cx="422909" cy="22492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09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9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9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4929"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1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73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2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937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3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2" name="object 32"/>
          <p:cNvGraphicFramePr>
            <a:graphicFrameLocks noGrp="1"/>
          </p:cNvGraphicFramePr>
          <p:nvPr/>
        </p:nvGraphicFramePr>
        <p:xfrm>
          <a:off x="13728388" y="1181957"/>
          <a:ext cx="422909" cy="22492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09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9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9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4929"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1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73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2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937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3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3" name="object 33"/>
          <p:cNvGraphicFramePr>
            <a:graphicFrameLocks noGrp="1"/>
          </p:cNvGraphicFramePr>
          <p:nvPr/>
        </p:nvGraphicFramePr>
        <p:xfrm>
          <a:off x="14152874" y="1880165"/>
          <a:ext cx="422909" cy="22492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09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9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9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4929"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1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73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2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937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3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4" name="object 34"/>
          <p:cNvGraphicFramePr>
            <a:graphicFrameLocks noGrp="1"/>
          </p:cNvGraphicFramePr>
          <p:nvPr/>
        </p:nvGraphicFramePr>
        <p:xfrm>
          <a:off x="14075593" y="2323115"/>
          <a:ext cx="422909" cy="22492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09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9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9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4929"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1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73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2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937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3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5" name="object 35"/>
          <p:cNvGraphicFramePr>
            <a:graphicFrameLocks noGrp="1"/>
          </p:cNvGraphicFramePr>
          <p:nvPr/>
        </p:nvGraphicFramePr>
        <p:xfrm>
          <a:off x="13524224" y="3220726"/>
          <a:ext cx="422909" cy="22492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09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9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9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4929"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1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73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2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937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3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6" name="object 36"/>
          <p:cNvGraphicFramePr>
            <a:graphicFrameLocks noGrp="1"/>
          </p:cNvGraphicFramePr>
          <p:nvPr/>
        </p:nvGraphicFramePr>
        <p:xfrm>
          <a:off x="13438599" y="3881761"/>
          <a:ext cx="422909" cy="22492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09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9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9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4929"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1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73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2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937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3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7" name="object 37"/>
          <p:cNvGraphicFramePr>
            <a:graphicFrameLocks noGrp="1"/>
          </p:cNvGraphicFramePr>
          <p:nvPr/>
        </p:nvGraphicFramePr>
        <p:xfrm>
          <a:off x="12664293" y="4513903"/>
          <a:ext cx="422909" cy="22492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09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9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9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4929"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1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73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2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937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3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8" name="object 38"/>
          <p:cNvGraphicFramePr>
            <a:graphicFrameLocks noGrp="1"/>
          </p:cNvGraphicFramePr>
          <p:nvPr/>
        </p:nvGraphicFramePr>
        <p:xfrm>
          <a:off x="11538299" y="4477086"/>
          <a:ext cx="422909" cy="22492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09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9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9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4929"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1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73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2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937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3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9" name="object 39"/>
          <p:cNvGraphicFramePr>
            <a:graphicFrameLocks noGrp="1"/>
          </p:cNvGraphicFramePr>
          <p:nvPr/>
        </p:nvGraphicFramePr>
        <p:xfrm>
          <a:off x="11523427" y="6531171"/>
          <a:ext cx="422909" cy="22492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09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9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9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4929"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1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73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2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937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3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0" name="object 40"/>
          <p:cNvGraphicFramePr>
            <a:graphicFrameLocks noGrp="1"/>
          </p:cNvGraphicFramePr>
          <p:nvPr/>
        </p:nvGraphicFramePr>
        <p:xfrm>
          <a:off x="12840214" y="6594621"/>
          <a:ext cx="422909" cy="22492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09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9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9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4929"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1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73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2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937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3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1" name="object 41"/>
          <p:cNvGraphicFramePr>
            <a:graphicFrameLocks noGrp="1"/>
          </p:cNvGraphicFramePr>
          <p:nvPr/>
        </p:nvGraphicFramePr>
        <p:xfrm>
          <a:off x="13484828" y="7297058"/>
          <a:ext cx="422909" cy="22492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09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9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9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4929"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1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73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2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937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3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2" name="object 42"/>
          <p:cNvGraphicFramePr>
            <a:graphicFrameLocks noGrp="1"/>
          </p:cNvGraphicFramePr>
          <p:nvPr/>
        </p:nvGraphicFramePr>
        <p:xfrm>
          <a:off x="13586897" y="8280927"/>
          <a:ext cx="422909" cy="22492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09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9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9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4929"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1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73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2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937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3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3" name="object 43"/>
          <p:cNvGraphicFramePr>
            <a:graphicFrameLocks noGrp="1"/>
          </p:cNvGraphicFramePr>
          <p:nvPr/>
        </p:nvGraphicFramePr>
        <p:xfrm>
          <a:off x="13767124" y="9014948"/>
          <a:ext cx="422909" cy="22492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09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9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9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4929"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1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73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2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937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3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4" name="object 44"/>
          <p:cNvGraphicFramePr>
            <a:graphicFrameLocks noGrp="1"/>
          </p:cNvGraphicFramePr>
          <p:nvPr/>
        </p:nvGraphicFramePr>
        <p:xfrm>
          <a:off x="13333088" y="9771500"/>
          <a:ext cx="422909" cy="22492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09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9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9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4929"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1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73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2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937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3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5" name="object 45"/>
          <p:cNvGraphicFramePr>
            <a:graphicFrameLocks noGrp="1"/>
          </p:cNvGraphicFramePr>
          <p:nvPr/>
        </p:nvGraphicFramePr>
        <p:xfrm>
          <a:off x="12213494" y="9775971"/>
          <a:ext cx="422909" cy="22492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09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9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9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4929"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1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73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2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937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3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6" name="object 46"/>
          <p:cNvGraphicFramePr>
            <a:graphicFrameLocks noGrp="1"/>
          </p:cNvGraphicFramePr>
          <p:nvPr/>
        </p:nvGraphicFramePr>
        <p:xfrm>
          <a:off x="10944104" y="9936474"/>
          <a:ext cx="422909" cy="22492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09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9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9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4929"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1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73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2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937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3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7" name="object 47"/>
          <p:cNvGraphicFramePr>
            <a:graphicFrameLocks noGrp="1"/>
          </p:cNvGraphicFramePr>
          <p:nvPr/>
        </p:nvGraphicFramePr>
        <p:xfrm>
          <a:off x="9829310" y="9442291"/>
          <a:ext cx="422909" cy="22492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09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9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9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4929"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1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73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2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937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3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8" name="object 48"/>
          <p:cNvGraphicFramePr>
            <a:graphicFrameLocks noGrp="1"/>
          </p:cNvGraphicFramePr>
          <p:nvPr/>
        </p:nvGraphicFramePr>
        <p:xfrm>
          <a:off x="9887057" y="8643550"/>
          <a:ext cx="422909" cy="22492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09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9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9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4929"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1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73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2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937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3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9" name="object 49"/>
          <p:cNvGraphicFramePr>
            <a:graphicFrameLocks noGrp="1"/>
          </p:cNvGraphicFramePr>
          <p:nvPr/>
        </p:nvGraphicFramePr>
        <p:xfrm>
          <a:off x="9882587" y="8056860"/>
          <a:ext cx="422909" cy="22492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09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9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9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4929"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1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73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2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937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3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0" name="object 50"/>
          <p:cNvGraphicFramePr>
            <a:graphicFrameLocks noGrp="1"/>
          </p:cNvGraphicFramePr>
          <p:nvPr/>
        </p:nvGraphicFramePr>
        <p:xfrm>
          <a:off x="9746062" y="7507687"/>
          <a:ext cx="422909" cy="22492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09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9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9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4929"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1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73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2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937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3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1" name="object 51"/>
          <p:cNvGraphicFramePr>
            <a:graphicFrameLocks noGrp="1"/>
          </p:cNvGraphicFramePr>
          <p:nvPr/>
        </p:nvGraphicFramePr>
        <p:xfrm>
          <a:off x="10635774" y="6937254"/>
          <a:ext cx="422909" cy="22492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09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9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9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4929"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1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73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2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937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3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2" name="object 52"/>
          <p:cNvGraphicFramePr>
            <a:graphicFrameLocks noGrp="1"/>
          </p:cNvGraphicFramePr>
          <p:nvPr/>
        </p:nvGraphicFramePr>
        <p:xfrm>
          <a:off x="10679689" y="3926452"/>
          <a:ext cx="422909" cy="22492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09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9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9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4929"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1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73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2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937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3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3" name="object 53"/>
          <p:cNvGraphicFramePr>
            <a:graphicFrameLocks noGrp="1"/>
          </p:cNvGraphicFramePr>
          <p:nvPr/>
        </p:nvGraphicFramePr>
        <p:xfrm>
          <a:off x="10324369" y="3409308"/>
          <a:ext cx="422909" cy="22492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09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9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9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4929"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1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73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2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937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3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4" name="object 54"/>
          <p:cNvGraphicFramePr>
            <a:graphicFrameLocks noGrp="1"/>
          </p:cNvGraphicFramePr>
          <p:nvPr/>
        </p:nvGraphicFramePr>
        <p:xfrm>
          <a:off x="9848500" y="3043790"/>
          <a:ext cx="422909" cy="22492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09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9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9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4929"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1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73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2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937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3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5" name="object 55"/>
          <p:cNvGraphicFramePr>
            <a:graphicFrameLocks noGrp="1"/>
          </p:cNvGraphicFramePr>
          <p:nvPr/>
        </p:nvGraphicFramePr>
        <p:xfrm>
          <a:off x="9651803" y="2630544"/>
          <a:ext cx="422909" cy="22492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09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9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9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4929"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1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73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2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937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3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6" name="object 56"/>
          <p:cNvGraphicFramePr>
            <a:graphicFrameLocks noGrp="1"/>
          </p:cNvGraphicFramePr>
          <p:nvPr/>
        </p:nvGraphicFramePr>
        <p:xfrm>
          <a:off x="9956362" y="2124030"/>
          <a:ext cx="422909" cy="22492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09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9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9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4929"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1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73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2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937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3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7" name="object 57"/>
          <p:cNvGraphicFramePr>
            <a:graphicFrameLocks noGrp="1"/>
          </p:cNvGraphicFramePr>
          <p:nvPr/>
        </p:nvGraphicFramePr>
        <p:xfrm>
          <a:off x="10248233" y="1665967"/>
          <a:ext cx="422909" cy="22492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09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9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9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4929"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1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73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2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937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3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8" name="object 58"/>
          <p:cNvGraphicFramePr>
            <a:graphicFrameLocks noGrp="1"/>
          </p:cNvGraphicFramePr>
          <p:nvPr/>
        </p:nvGraphicFramePr>
        <p:xfrm>
          <a:off x="10660653" y="1333557"/>
          <a:ext cx="422909" cy="22492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09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9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9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4929"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1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73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2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937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3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9" name="object 59"/>
          <p:cNvGraphicFramePr>
            <a:graphicFrameLocks noGrp="1"/>
          </p:cNvGraphicFramePr>
          <p:nvPr/>
        </p:nvGraphicFramePr>
        <p:xfrm>
          <a:off x="4731175" y="3642633"/>
          <a:ext cx="422909" cy="22492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09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9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9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4929"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1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73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2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937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3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0" name="object 60"/>
          <p:cNvGraphicFramePr>
            <a:graphicFrameLocks noGrp="1"/>
          </p:cNvGraphicFramePr>
          <p:nvPr/>
        </p:nvGraphicFramePr>
        <p:xfrm>
          <a:off x="3766737" y="4218502"/>
          <a:ext cx="422909" cy="22492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09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9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9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4929"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1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73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2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937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3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1" name="object 61"/>
          <p:cNvGraphicFramePr>
            <a:graphicFrameLocks noGrp="1"/>
          </p:cNvGraphicFramePr>
          <p:nvPr/>
        </p:nvGraphicFramePr>
        <p:xfrm>
          <a:off x="2448172" y="4182967"/>
          <a:ext cx="422909" cy="22492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09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9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9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4929"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1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73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2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937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3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2" name="object 62"/>
          <p:cNvGraphicFramePr>
            <a:graphicFrameLocks noGrp="1"/>
          </p:cNvGraphicFramePr>
          <p:nvPr/>
        </p:nvGraphicFramePr>
        <p:xfrm>
          <a:off x="2557100" y="6074340"/>
          <a:ext cx="422909" cy="22492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09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9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9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4929"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1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73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2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937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3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3" name="object 63"/>
          <p:cNvGraphicFramePr>
            <a:graphicFrameLocks noGrp="1"/>
          </p:cNvGraphicFramePr>
          <p:nvPr/>
        </p:nvGraphicFramePr>
        <p:xfrm>
          <a:off x="1180407" y="7014800"/>
          <a:ext cx="422909" cy="22492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09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9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9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4929"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1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73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2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937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3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4" name="object 64"/>
          <p:cNvGraphicFramePr>
            <a:graphicFrameLocks noGrp="1"/>
          </p:cNvGraphicFramePr>
          <p:nvPr/>
        </p:nvGraphicFramePr>
        <p:xfrm>
          <a:off x="1250245" y="7753674"/>
          <a:ext cx="422909" cy="22492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09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9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9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4929"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1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73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2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937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3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5" name="object 65"/>
          <p:cNvGraphicFramePr>
            <a:graphicFrameLocks noGrp="1"/>
          </p:cNvGraphicFramePr>
          <p:nvPr/>
        </p:nvGraphicFramePr>
        <p:xfrm>
          <a:off x="1052277" y="8505082"/>
          <a:ext cx="422909" cy="22492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09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9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9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4929"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1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73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2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937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3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6" name="object 66"/>
          <p:cNvGraphicFramePr>
            <a:graphicFrameLocks noGrp="1"/>
          </p:cNvGraphicFramePr>
          <p:nvPr/>
        </p:nvGraphicFramePr>
        <p:xfrm>
          <a:off x="1087812" y="9422606"/>
          <a:ext cx="422909" cy="22492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09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9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9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4929"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1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73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2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937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3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7" name="object 67"/>
          <p:cNvGraphicFramePr>
            <a:graphicFrameLocks noGrp="1"/>
          </p:cNvGraphicFramePr>
          <p:nvPr/>
        </p:nvGraphicFramePr>
        <p:xfrm>
          <a:off x="2302313" y="9755765"/>
          <a:ext cx="422909" cy="22492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09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9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9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4929"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1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73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2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937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3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8" name="object 68"/>
          <p:cNvGraphicFramePr>
            <a:graphicFrameLocks noGrp="1"/>
          </p:cNvGraphicFramePr>
          <p:nvPr/>
        </p:nvGraphicFramePr>
        <p:xfrm>
          <a:off x="3386639" y="9866674"/>
          <a:ext cx="422909" cy="22492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09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9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9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4929"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1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73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2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937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3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9" name="object 69"/>
          <p:cNvGraphicFramePr>
            <a:graphicFrameLocks noGrp="1"/>
          </p:cNvGraphicFramePr>
          <p:nvPr/>
        </p:nvGraphicFramePr>
        <p:xfrm>
          <a:off x="4802244" y="9329464"/>
          <a:ext cx="422909" cy="22492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09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9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9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4929"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1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73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2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937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3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0" name="object 70"/>
          <p:cNvGraphicFramePr>
            <a:graphicFrameLocks noGrp="1"/>
          </p:cNvGraphicFramePr>
          <p:nvPr/>
        </p:nvGraphicFramePr>
        <p:xfrm>
          <a:off x="4766710" y="8584927"/>
          <a:ext cx="422909" cy="22492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09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9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9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4929"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1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73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2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937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3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1" name="object 71"/>
          <p:cNvGraphicFramePr>
            <a:graphicFrameLocks noGrp="1"/>
          </p:cNvGraphicFramePr>
          <p:nvPr/>
        </p:nvGraphicFramePr>
        <p:xfrm>
          <a:off x="5091576" y="7793602"/>
          <a:ext cx="422909" cy="22492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09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9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9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4929"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1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73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2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937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3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2" name="object 72"/>
          <p:cNvGraphicFramePr>
            <a:graphicFrameLocks noGrp="1"/>
          </p:cNvGraphicFramePr>
          <p:nvPr/>
        </p:nvGraphicFramePr>
        <p:xfrm>
          <a:off x="4502753" y="6899535"/>
          <a:ext cx="422909" cy="22492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09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9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9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4929"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1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73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2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937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3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3" name="object 73"/>
          <p:cNvGraphicFramePr>
            <a:graphicFrameLocks noGrp="1"/>
          </p:cNvGraphicFramePr>
          <p:nvPr/>
        </p:nvGraphicFramePr>
        <p:xfrm>
          <a:off x="3655942" y="5973934"/>
          <a:ext cx="422909" cy="22492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09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9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9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4929"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1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73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2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937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3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4" name="object 74"/>
          <p:cNvGraphicFramePr>
            <a:graphicFrameLocks noGrp="1"/>
          </p:cNvGraphicFramePr>
          <p:nvPr/>
        </p:nvGraphicFramePr>
        <p:xfrm>
          <a:off x="1342904" y="3916470"/>
          <a:ext cx="422909" cy="22492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09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9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9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4929"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1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73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2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937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3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5" name="object 75"/>
          <p:cNvGraphicFramePr>
            <a:graphicFrameLocks noGrp="1"/>
          </p:cNvGraphicFramePr>
          <p:nvPr/>
        </p:nvGraphicFramePr>
        <p:xfrm>
          <a:off x="925379" y="3151752"/>
          <a:ext cx="422909" cy="22492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09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9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9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4929"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1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73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2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937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3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6" name="object 76"/>
          <p:cNvGraphicFramePr>
            <a:graphicFrameLocks noGrp="1"/>
          </p:cNvGraphicFramePr>
          <p:nvPr/>
        </p:nvGraphicFramePr>
        <p:xfrm>
          <a:off x="889844" y="2181803"/>
          <a:ext cx="422909" cy="22492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09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9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9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4929"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1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73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2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937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3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77" name="object 77"/>
          <p:cNvSpPr txBox="1"/>
          <p:nvPr/>
        </p:nvSpPr>
        <p:spPr>
          <a:xfrm>
            <a:off x="2197491" y="2422037"/>
            <a:ext cx="1641475" cy="4984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47320">
              <a:lnSpc>
                <a:spcPct val="100000"/>
              </a:lnSpc>
              <a:spcBef>
                <a:spcPts val="100"/>
              </a:spcBef>
            </a:pPr>
            <a:r>
              <a:rPr sz="1550" spc="-5" dirty="0">
                <a:solidFill>
                  <a:srgbClr val="231F20"/>
                </a:solidFill>
                <a:latin typeface="Verdana"/>
                <a:cs typeface="Verdana"/>
              </a:rPr>
              <a:t>CONFIDENCE  </a:t>
            </a:r>
            <a:r>
              <a:rPr sz="1550" spc="-45" dirty="0">
                <a:solidFill>
                  <a:srgbClr val="231F20"/>
                </a:solidFill>
                <a:latin typeface="Verdana"/>
                <a:cs typeface="Verdana"/>
              </a:rPr>
              <a:t>AND</a:t>
            </a:r>
            <a:r>
              <a:rPr sz="1550" spc="-15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550" spc="-55" dirty="0">
                <a:solidFill>
                  <a:srgbClr val="231F20"/>
                </a:solidFill>
                <a:latin typeface="Verdana"/>
                <a:cs typeface="Verdana"/>
              </a:rPr>
              <a:t>RESILIENCE</a:t>
            </a:r>
            <a:endParaRPr sz="1550">
              <a:latin typeface="Verdana"/>
              <a:cs typeface="Verdana"/>
            </a:endParaRPr>
          </a:p>
        </p:txBody>
      </p:sp>
      <p:sp>
        <p:nvSpPr>
          <p:cNvPr id="78" name="object 78"/>
          <p:cNvSpPr txBox="1"/>
          <p:nvPr/>
        </p:nvSpPr>
        <p:spPr>
          <a:xfrm>
            <a:off x="995166" y="921327"/>
            <a:ext cx="1774825" cy="304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53975" marR="5080" indent="-41910">
              <a:lnSpc>
                <a:spcPct val="101800"/>
              </a:lnSpc>
              <a:spcBef>
                <a:spcPts val="95"/>
              </a:spcBef>
            </a:pPr>
            <a:r>
              <a:rPr sz="9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Do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I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talk </a:t>
            </a:r>
            <a:r>
              <a:rPr sz="900" b="0" spc="-5" dirty="0">
                <a:solidFill>
                  <a:srgbClr val="231F20"/>
                </a:solidFill>
                <a:latin typeface="Montserrat Light"/>
                <a:cs typeface="Montserrat Light"/>
              </a:rPr>
              <a:t>to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teachers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about my 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work if I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don’t understand</a:t>
            </a:r>
            <a:r>
              <a:rPr sz="900" b="0" spc="100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it?</a:t>
            </a:r>
            <a:endParaRPr sz="900">
              <a:latin typeface="Montserrat Light"/>
              <a:cs typeface="Montserrat Light"/>
            </a:endParaRPr>
          </a:p>
        </p:txBody>
      </p:sp>
      <p:sp>
        <p:nvSpPr>
          <p:cNvPr id="79" name="object 79"/>
          <p:cNvSpPr txBox="1"/>
          <p:nvPr/>
        </p:nvSpPr>
        <p:spPr>
          <a:xfrm>
            <a:off x="2987178" y="912016"/>
            <a:ext cx="1101725" cy="304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26034">
              <a:lnSpc>
                <a:spcPct val="101800"/>
              </a:lnSpc>
              <a:spcBef>
                <a:spcPts val="95"/>
              </a:spcBef>
            </a:pPr>
            <a:r>
              <a:rPr sz="9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Do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I contribute </a:t>
            </a:r>
            <a:r>
              <a:rPr sz="900" b="0" spc="-5" dirty="0">
                <a:solidFill>
                  <a:srgbClr val="231F20"/>
                </a:solidFill>
                <a:latin typeface="Montserrat Light"/>
                <a:cs typeface="Montserrat Light"/>
              </a:rPr>
              <a:t>to 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small group</a:t>
            </a:r>
            <a:r>
              <a:rPr sz="900" b="0" spc="-25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work?</a:t>
            </a:r>
            <a:endParaRPr sz="900">
              <a:latin typeface="Montserrat Light"/>
              <a:cs typeface="Montserrat Light"/>
            </a:endParaRPr>
          </a:p>
        </p:txBody>
      </p:sp>
      <p:sp>
        <p:nvSpPr>
          <p:cNvPr id="80" name="object 80"/>
          <p:cNvSpPr txBox="1"/>
          <p:nvPr/>
        </p:nvSpPr>
        <p:spPr>
          <a:xfrm>
            <a:off x="4231795" y="1747569"/>
            <a:ext cx="1073785" cy="304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116839">
              <a:lnSpc>
                <a:spcPct val="101800"/>
              </a:lnSpc>
              <a:spcBef>
                <a:spcPts val="95"/>
              </a:spcBef>
            </a:pPr>
            <a:r>
              <a:rPr sz="9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Do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I work well 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with other</a:t>
            </a:r>
            <a:r>
              <a:rPr sz="900" b="0" spc="-15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pupils?</a:t>
            </a:r>
            <a:endParaRPr sz="900">
              <a:latin typeface="Montserrat Light"/>
              <a:cs typeface="Montserrat Light"/>
            </a:endParaRPr>
          </a:p>
        </p:txBody>
      </p:sp>
      <p:sp>
        <p:nvSpPr>
          <p:cNvPr id="81" name="object 81"/>
          <p:cNvSpPr txBox="1"/>
          <p:nvPr/>
        </p:nvSpPr>
        <p:spPr>
          <a:xfrm>
            <a:off x="4385204" y="2560825"/>
            <a:ext cx="1528445" cy="304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219710">
              <a:lnSpc>
                <a:spcPct val="101800"/>
              </a:lnSpc>
              <a:spcBef>
                <a:spcPts val="95"/>
              </a:spcBef>
            </a:pPr>
            <a:r>
              <a:rPr sz="9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Do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I work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through  problems</a:t>
            </a:r>
            <a:r>
              <a:rPr sz="900" b="0" spc="-35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9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independently?</a:t>
            </a:r>
            <a:endParaRPr sz="900">
              <a:latin typeface="Montserrat Light"/>
              <a:cs typeface="Montserrat Light"/>
            </a:endParaRPr>
          </a:p>
        </p:txBody>
      </p:sp>
      <p:sp>
        <p:nvSpPr>
          <p:cNvPr id="82" name="object 82"/>
          <p:cNvSpPr txBox="1"/>
          <p:nvPr/>
        </p:nvSpPr>
        <p:spPr>
          <a:xfrm>
            <a:off x="11282918" y="887291"/>
            <a:ext cx="1245870" cy="304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293370">
              <a:lnSpc>
                <a:spcPct val="101800"/>
              </a:lnSpc>
              <a:spcBef>
                <a:spcPts val="95"/>
              </a:spcBef>
            </a:pP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Can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I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use a  dictionary with</a:t>
            </a:r>
            <a:r>
              <a:rPr sz="900" b="0" spc="20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900" b="0" spc="-5" dirty="0">
                <a:solidFill>
                  <a:srgbClr val="231F20"/>
                </a:solidFill>
                <a:latin typeface="Montserrat Light"/>
                <a:cs typeface="Montserrat Light"/>
              </a:rPr>
              <a:t>ease?</a:t>
            </a:r>
            <a:endParaRPr sz="900">
              <a:latin typeface="Montserrat Light"/>
              <a:cs typeface="Montserrat Light"/>
            </a:endParaRPr>
          </a:p>
        </p:txBody>
      </p:sp>
      <p:sp>
        <p:nvSpPr>
          <p:cNvPr id="83" name="object 83"/>
          <p:cNvSpPr txBox="1"/>
          <p:nvPr/>
        </p:nvSpPr>
        <p:spPr>
          <a:xfrm>
            <a:off x="12660342" y="1085279"/>
            <a:ext cx="970915" cy="4445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ctr">
              <a:lnSpc>
                <a:spcPct val="101800"/>
              </a:lnSpc>
              <a:spcBef>
                <a:spcPts val="95"/>
              </a:spcBef>
            </a:pPr>
            <a:r>
              <a:rPr sz="9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Do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I</a:t>
            </a:r>
            <a:r>
              <a:rPr sz="900" b="0" spc="-10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understand  how </a:t>
            </a:r>
            <a:r>
              <a:rPr sz="900" b="0" spc="-5" dirty="0">
                <a:solidFill>
                  <a:srgbClr val="231F20"/>
                </a:solidFill>
                <a:latin typeface="Montserrat Light"/>
                <a:cs typeface="Montserrat Light"/>
              </a:rPr>
              <a:t>to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use a  thesaurus?</a:t>
            </a:r>
            <a:endParaRPr sz="900">
              <a:latin typeface="Montserrat Light"/>
              <a:cs typeface="Montserrat Light"/>
            </a:endParaRPr>
          </a:p>
        </p:txBody>
      </p:sp>
      <p:sp>
        <p:nvSpPr>
          <p:cNvPr id="84" name="object 84"/>
          <p:cNvSpPr txBox="1"/>
          <p:nvPr/>
        </p:nvSpPr>
        <p:spPr>
          <a:xfrm>
            <a:off x="13106486" y="1853373"/>
            <a:ext cx="949960" cy="304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03505" marR="5080" indent="-91440">
              <a:lnSpc>
                <a:spcPct val="101800"/>
              </a:lnSpc>
              <a:spcBef>
                <a:spcPts val="95"/>
              </a:spcBef>
            </a:pP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Can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I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spell </a:t>
            </a:r>
            <a:r>
              <a:rPr sz="9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most 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basic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 words?</a:t>
            </a:r>
            <a:endParaRPr sz="900">
              <a:latin typeface="Montserrat Light"/>
              <a:cs typeface="Montserrat Light"/>
            </a:endParaRPr>
          </a:p>
        </p:txBody>
      </p:sp>
      <p:sp>
        <p:nvSpPr>
          <p:cNvPr id="85" name="object 85"/>
          <p:cNvSpPr txBox="1"/>
          <p:nvPr/>
        </p:nvSpPr>
        <p:spPr>
          <a:xfrm>
            <a:off x="13051663" y="2296375"/>
            <a:ext cx="931544" cy="304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111760">
              <a:lnSpc>
                <a:spcPct val="101800"/>
              </a:lnSpc>
              <a:spcBef>
                <a:spcPts val="95"/>
              </a:spcBef>
            </a:pPr>
            <a:r>
              <a:rPr sz="9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Do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I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use full 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stops</a:t>
            </a:r>
            <a:r>
              <a:rPr sz="900" b="0" spc="-25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correctly?</a:t>
            </a:r>
            <a:endParaRPr sz="900">
              <a:latin typeface="Montserrat Light"/>
              <a:cs typeface="Montserrat Light"/>
            </a:endParaRPr>
          </a:p>
        </p:txBody>
      </p:sp>
      <p:sp>
        <p:nvSpPr>
          <p:cNvPr id="86" name="object 86"/>
          <p:cNvSpPr txBox="1"/>
          <p:nvPr/>
        </p:nvSpPr>
        <p:spPr>
          <a:xfrm>
            <a:off x="13221019" y="2850417"/>
            <a:ext cx="1036955" cy="304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34950" marR="5080" indent="-222885">
              <a:lnSpc>
                <a:spcPct val="101800"/>
              </a:lnSpc>
              <a:spcBef>
                <a:spcPts val="95"/>
              </a:spcBef>
            </a:pPr>
            <a:r>
              <a:rPr sz="9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Do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I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use </a:t>
            </a:r>
            <a:r>
              <a:rPr sz="9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commas 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correctly?</a:t>
            </a:r>
            <a:endParaRPr sz="900">
              <a:latin typeface="Montserrat Light"/>
              <a:cs typeface="Montserrat Light"/>
            </a:endParaRPr>
          </a:p>
        </p:txBody>
      </p:sp>
      <p:sp>
        <p:nvSpPr>
          <p:cNvPr id="87" name="object 87"/>
          <p:cNvSpPr txBox="1"/>
          <p:nvPr/>
        </p:nvSpPr>
        <p:spPr>
          <a:xfrm>
            <a:off x="13057134" y="3511427"/>
            <a:ext cx="1193800" cy="304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13055" marR="5080" indent="-300990">
              <a:lnSpc>
                <a:spcPct val="101800"/>
              </a:lnSpc>
              <a:spcBef>
                <a:spcPts val="95"/>
              </a:spcBef>
            </a:pPr>
            <a:r>
              <a:rPr sz="9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Do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I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use paragraphs  correctly?</a:t>
            </a:r>
            <a:endParaRPr sz="900">
              <a:latin typeface="Montserrat Light"/>
              <a:cs typeface="Montserrat Light"/>
            </a:endParaRPr>
          </a:p>
        </p:txBody>
      </p:sp>
      <p:sp>
        <p:nvSpPr>
          <p:cNvPr id="88" name="object 88"/>
          <p:cNvSpPr txBox="1"/>
          <p:nvPr/>
        </p:nvSpPr>
        <p:spPr>
          <a:xfrm>
            <a:off x="12393448" y="4003897"/>
            <a:ext cx="972185" cy="4445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ctr">
              <a:lnSpc>
                <a:spcPct val="101800"/>
              </a:lnSpc>
              <a:spcBef>
                <a:spcPts val="95"/>
              </a:spcBef>
            </a:pP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Can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I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explain  the </a:t>
            </a:r>
            <a:r>
              <a:rPr sz="9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common 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parts of</a:t>
            </a:r>
            <a:r>
              <a:rPr sz="900" b="0" spc="-15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speech?</a:t>
            </a:r>
            <a:endParaRPr sz="900">
              <a:latin typeface="Montserrat Light"/>
              <a:cs typeface="Montserrat Light"/>
            </a:endParaRPr>
          </a:p>
        </p:txBody>
      </p:sp>
      <p:sp>
        <p:nvSpPr>
          <p:cNvPr id="89" name="object 89"/>
          <p:cNvSpPr txBox="1"/>
          <p:nvPr/>
        </p:nvSpPr>
        <p:spPr>
          <a:xfrm>
            <a:off x="11158375" y="6160822"/>
            <a:ext cx="1160780" cy="304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104139">
              <a:lnSpc>
                <a:spcPct val="101800"/>
              </a:lnSpc>
              <a:spcBef>
                <a:spcPts val="95"/>
              </a:spcBef>
            </a:pPr>
            <a:r>
              <a:rPr sz="9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Do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I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help others  with their</a:t>
            </a:r>
            <a:r>
              <a:rPr sz="900" b="0" spc="-15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learning?</a:t>
            </a:r>
            <a:endParaRPr sz="900">
              <a:latin typeface="Montserrat Light"/>
              <a:cs typeface="Montserrat Light"/>
            </a:endParaRPr>
          </a:p>
        </p:txBody>
      </p:sp>
      <p:sp>
        <p:nvSpPr>
          <p:cNvPr id="90" name="object 90"/>
          <p:cNvSpPr txBox="1"/>
          <p:nvPr/>
        </p:nvSpPr>
        <p:spPr>
          <a:xfrm>
            <a:off x="12522996" y="6224257"/>
            <a:ext cx="1065530" cy="304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3370" marR="5080" indent="-281305">
              <a:lnSpc>
                <a:spcPct val="101800"/>
              </a:lnSpc>
              <a:spcBef>
                <a:spcPts val="95"/>
              </a:spcBef>
            </a:pPr>
            <a:r>
              <a:rPr sz="9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Do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I pay attention 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in</a:t>
            </a:r>
            <a:r>
              <a:rPr sz="900" b="0" spc="15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class?</a:t>
            </a:r>
            <a:endParaRPr sz="900">
              <a:latin typeface="Montserrat Light"/>
              <a:cs typeface="Montserrat Light"/>
            </a:endParaRPr>
          </a:p>
        </p:txBody>
      </p:sp>
      <p:sp>
        <p:nvSpPr>
          <p:cNvPr id="91" name="object 91"/>
          <p:cNvSpPr txBox="1"/>
          <p:nvPr/>
        </p:nvSpPr>
        <p:spPr>
          <a:xfrm>
            <a:off x="12956336" y="6926704"/>
            <a:ext cx="1487805" cy="304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52069">
              <a:lnSpc>
                <a:spcPct val="101800"/>
              </a:lnSpc>
              <a:spcBef>
                <a:spcPts val="95"/>
              </a:spcBef>
            </a:pP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How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well </a:t>
            </a:r>
            <a:r>
              <a:rPr sz="9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do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I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reflect </a:t>
            </a:r>
            <a:r>
              <a:rPr sz="9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on 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my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teachers’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comments?</a:t>
            </a:r>
            <a:endParaRPr sz="900">
              <a:latin typeface="Montserrat Light"/>
              <a:cs typeface="Montserrat Light"/>
            </a:endParaRPr>
          </a:p>
        </p:txBody>
      </p:sp>
      <p:sp>
        <p:nvSpPr>
          <p:cNvPr id="92" name="object 92"/>
          <p:cNvSpPr txBox="1"/>
          <p:nvPr/>
        </p:nvSpPr>
        <p:spPr>
          <a:xfrm>
            <a:off x="13202397" y="7770921"/>
            <a:ext cx="1200150" cy="4445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ctr">
              <a:lnSpc>
                <a:spcPct val="101800"/>
              </a:lnSpc>
              <a:spcBef>
                <a:spcPts val="95"/>
              </a:spcBef>
            </a:pP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How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well </a:t>
            </a:r>
            <a:r>
              <a:rPr sz="9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do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I </a:t>
            </a:r>
            <a:r>
              <a:rPr sz="9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act on 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those reflections </a:t>
            </a:r>
            <a:r>
              <a:rPr sz="900" b="0" spc="-5" dirty="0">
                <a:solidFill>
                  <a:srgbClr val="231F20"/>
                </a:solidFill>
                <a:latin typeface="Montserrat Light"/>
                <a:cs typeface="Montserrat Light"/>
              </a:rPr>
              <a:t>to 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improve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my</a:t>
            </a:r>
            <a:r>
              <a:rPr sz="9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work?</a:t>
            </a:r>
            <a:endParaRPr sz="900">
              <a:latin typeface="Montserrat Light"/>
              <a:cs typeface="Montserrat Light"/>
            </a:endParaRPr>
          </a:p>
        </p:txBody>
      </p:sp>
      <p:sp>
        <p:nvSpPr>
          <p:cNvPr id="93" name="object 93"/>
          <p:cNvSpPr txBox="1"/>
          <p:nvPr/>
        </p:nvSpPr>
        <p:spPr>
          <a:xfrm>
            <a:off x="13373031" y="8644585"/>
            <a:ext cx="1219200" cy="304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9525">
              <a:lnSpc>
                <a:spcPct val="101800"/>
              </a:lnSpc>
              <a:spcBef>
                <a:spcPts val="95"/>
              </a:spcBef>
            </a:pP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How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well </a:t>
            </a:r>
            <a:r>
              <a:rPr sz="9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do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I </a:t>
            </a:r>
            <a:r>
              <a:rPr sz="9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act on 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instructions in</a:t>
            </a:r>
            <a:r>
              <a:rPr sz="9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class?</a:t>
            </a:r>
            <a:endParaRPr sz="900">
              <a:latin typeface="Montserrat Light"/>
              <a:cs typeface="Montserrat Light"/>
            </a:endParaRPr>
          </a:p>
        </p:txBody>
      </p:sp>
      <p:sp>
        <p:nvSpPr>
          <p:cNvPr id="94" name="object 94"/>
          <p:cNvSpPr txBox="1"/>
          <p:nvPr/>
        </p:nvSpPr>
        <p:spPr>
          <a:xfrm>
            <a:off x="13069706" y="9401156"/>
            <a:ext cx="957580" cy="304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76835">
              <a:lnSpc>
                <a:spcPct val="101800"/>
              </a:lnSpc>
              <a:spcBef>
                <a:spcPts val="95"/>
              </a:spcBef>
            </a:pP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How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well </a:t>
            </a:r>
            <a:r>
              <a:rPr sz="9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do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I 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behave in</a:t>
            </a:r>
            <a:r>
              <a:rPr sz="900" b="0" spc="-35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class?</a:t>
            </a:r>
            <a:endParaRPr sz="900">
              <a:latin typeface="Montserrat Light"/>
              <a:cs typeface="Montserrat Light"/>
            </a:endParaRPr>
          </a:p>
        </p:txBody>
      </p:sp>
      <p:sp>
        <p:nvSpPr>
          <p:cNvPr id="95" name="object 95"/>
          <p:cNvSpPr txBox="1"/>
          <p:nvPr/>
        </p:nvSpPr>
        <p:spPr>
          <a:xfrm>
            <a:off x="11921580" y="9405579"/>
            <a:ext cx="1014730" cy="304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53035" marR="5080" indent="-140970">
              <a:lnSpc>
                <a:spcPct val="101800"/>
              </a:lnSpc>
              <a:spcBef>
                <a:spcPts val="95"/>
              </a:spcBef>
            </a:pPr>
            <a:r>
              <a:rPr sz="9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Do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I avoid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calling  out in</a:t>
            </a:r>
            <a:r>
              <a:rPr sz="900" b="0" spc="25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class?</a:t>
            </a:r>
            <a:endParaRPr sz="900">
              <a:latin typeface="Montserrat Light"/>
              <a:cs typeface="Montserrat Light"/>
            </a:endParaRPr>
          </a:p>
        </p:txBody>
      </p:sp>
      <p:sp>
        <p:nvSpPr>
          <p:cNvPr id="96" name="object 96"/>
          <p:cNvSpPr txBox="1"/>
          <p:nvPr/>
        </p:nvSpPr>
        <p:spPr>
          <a:xfrm>
            <a:off x="10489217" y="9566088"/>
            <a:ext cx="1341120" cy="304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71120" marR="5080" indent="-59055">
              <a:lnSpc>
                <a:spcPct val="101800"/>
              </a:lnSpc>
              <a:spcBef>
                <a:spcPts val="95"/>
              </a:spcBef>
            </a:pPr>
            <a:r>
              <a:rPr sz="9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Do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I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put my best effort 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into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my</a:t>
            </a:r>
            <a:r>
              <a:rPr sz="900" b="0" spc="15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schoolwork?</a:t>
            </a:r>
            <a:endParaRPr sz="900">
              <a:latin typeface="Montserrat Light"/>
              <a:cs typeface="Montserrat Light"/>
            </a:endParaRPr>
          </a:p>
        </p:txBody>
      </p:sp>
      <p:sp>
        <p:nvSpPr>
          <p:cNvPr id="97" name="object 97"/>
          <p:cNvSpPr txBox="1"/>
          <p:nvPr/>
        </p:nvSpPr>
        <p:spPr>
          <a:xfrm>
            <a:off x="9374497" y="9071873"/>
            <a:ext cx="1341120" cy="304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86360" marR="5080" indent="-74295">
              <a:lnSpc>
                <a:spcPct val="101800"/>
              </a:lnSpc>
              <a:spcBef>
                <a:spcPts val="95"/>
              </a:spcBef>
            </a:pPr>
            <a:r>
              <a:rPr sz="9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Do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I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put my best effort 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into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my</a:t>
            </a:r>
            <a:r>
              <a:rPr sz="900" b="0" spc="20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homework?</a:t>
            </a:r>
            <a:endParaRPr sz="900">
              <a:latin typeface="Montserrat Light"/>
              <a:cs typeface="Montserrat Light"/>
            </a:endParaRPr>
          </a:p>
        </p:txBody>
      </p:sp>
      <p:sp>
        <p:nvSpPr>
          <p:cNvPr id="98" name="object 98"/>
          <p:cNvSpPr txBox="1"/>
          <p:nvPr/>
        </p:nvSpPr>
        <p:spPr>
          <a:xfrm>
            <a:off x="8611409" y="8546813"/>
            <a:ext cx="1171575" cy="4445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ctr">
              <a:lnSpc>
                <a:spcPct val="101800"/>
              </a:lnSpc>
              <a:spcBef>
                <a:spcPts val="95"/>
              </a:spcBef>
            </a:pPr>
            <a:r>
              <a:rPr sz="9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Do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I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check my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work 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thoroughly </a:t>
            </a:r>
            <a:r>
              <a:rPr sz="9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when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I</a:t>
            </a:r>
            <a:endParaRPr sz="900">
              <a:latin typeface="Montserrat Light"/>
              <a:cs typeface="Montserrat Light"/>
            </a:endParaRPr>
          </a:p>
          <a:p>
            <a:pPr algn="ctr">
              <a:lnSpc>
                <a:spcPct val="100000"/>
              </a:lnSpc>
              <a:spcBef>
                <a:spcPts val="20"/>
              </a:spcBef>
            </a:pPr>
            <a:r>
              <a:rPr sz="900" b="0" spc="15" dirty="0">
                <a:solidFill>
                  <a:srgbClr val="231F20"/>
                </a:solidFill>
                <a:latin typeface="Montserrat Light"/>
                <a:cs typeface="Montserrat Light"/>
              </a:rPr>
              <a:t>finish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tasks?</a:t>
            </a:r>
            <a:endParaRPr sz="900">
              <a:latin typeface="Montserrat Light"/>
              <a:cs typeface="Montserrat Light"/>
            </a:endParaRPr>
          </a:p>
        </p:txBody>
      </p:sp>
      <p:sp>
        <p:nvSpPr>
          <p:cNvPr id="99" name="object 99"/>
          <p:cNvSpPr txBox="1"/>
          <p:nvPr/>
        </p:nvSpPr>
        <p:spPr>
          <a:xfrm>
            <a:off x="8810677" y="8043519"/>
            <a:ext cx="977265" cy="304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6350">
              <a:lnSpc>
                <a:spcPct val="101800"/>
              </a:lnSpc>
              <a:spcBef>
                <a:spcPts val="95"/>
              </a:spcBef>
            </a:pPr>
            <a:r>
              <a:rPr sz="9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Do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I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ask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for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help  </a:t>
            </a:r>
            <a:r>
              <a:rPr sz="9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when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I’m</a:t>
            </a:r>
            <a:r>
              <a:rPr sz="900" b="0" spc="-30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stuck?</a:t>
            </a:r>
            <a:endParaRPr sz="900">
              <a:latin typeface="Montserrat Light"/>
              <a:cs typeface="Montserrat Light"/>
            </a:endParaRPr>
          </a:p>
        </p:txBody>
      </p:sp>
      <p:sp>
        <p:nvSpPr>
          <p:cNvPr id="100" name="object 100"/>
          <p:cNvSpPr txBox="1"/>
          <p:nvPr/>
        </p:nvSpPr>
        <p:spPr>
          <a:xfrm>
            <a:off x="9419426" y="7137263"/>
            <a:ext cx="1084580" cy="304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21590">
              <a:lnSpc>
                <a:spcPct val="101800"/>
              </a:lnSpc>
              <a:spcBef>
                <a:spcPts val="95"/>
              </a:spcBef>
            </a:pPr>
            <a:r>
              <a:rPr sz="9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Am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I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comfortable  making</a:t>
            </a:r>
            <a:r>
              <a:rPr sz="900" b="0" spc="-10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mistakes?</a:t>
            </a:r>
            <a:endParaRPr sz="900">
              <a:latin typeface="Montserrat Light"/>
              <a:cs typeface="Montserrat Light"/>
            </a:endParaRPr>
          </a:p>
        </p:txBody>
      </p:sp>
      <p:sp>
        <p:nvSpPr>
          <p:cNvPr id="101" name="object 101"/>
          <p:cNvSpPr txBox="1"/>
          <p:nvPr/>
        </p:nvSpPr>
        <p:spPr>
          <a:xfrm>
            <a:off x="10367467" y="6566809"/>
            <a:ext cx="967740" cy="304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51435" marR="5080" indent="-39370">
              <a:lnSpc>
                <a:spcPct val="101800"/>
              </a:lnSpc>
              <a:spcBef>
                <a:spcPts val="95"/>
              </a:spcBef>
            </a:pPr>
            <a:r>
              <a:rPr sz="9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Am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I polite </a:t>
            </a:r>
            <a:r>
              <a:rPr sz="900" b="0" spc="-5" dirty="0">
                <a:solidFill>
                  <a:srgbClr val="231F20"/>
                </a:solidFill>
                <a:latin typeface="Montserrat Light"/>
                <a:cs typeface="Montserrat Light"/>
              </a:rPr>
              <a:t>to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all  staff at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school?</a:t>
            </a:r>
            <a:endParaRPr sz="900">
              <a:latin typeface="Montserrat Light"/>
              <a:cs typeface="Montserrat Light"/>
            </a:endParaRPr>
          </a:p>
        </p:txBody>
      </p:sp>
      <p:sp>
        <p:nvSpPr>
          <p:cNvPr id="102" name="object 102"/>
          <p:cNvSpPr txBox="1"/>
          <p:nvPr/>
        </p:nvSpPr>
        <p:spPr>
          <a:xfrm>
            <a:off x="11254867" y="4106674"/>
            <a:ext cx="998219" cy="304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85090">
              <a:lnSpc>
                <a:spcPct val="101800"/>
              </a:lnSpc>
              <a:spcBef>
                <a:spcPts val="95"/>
              </a:spcBef>
            </a:pPr>
            <a:r>
              <a:rPr sz="9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Do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I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use basic  tenses</a:t>
            </a:r>
            <a:r>
              <a:rPr sz="900" b="0" spc="-40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correctly?</a:t>
            </a:r>
            <a:endParaRPr sz="900">
              <a:latin typeface="Montserrat Light"/>
              <a:cs typeface="Montserrat Light"/>
            </a:endParaRPr>
          </a:p>
        </p:txBody>
      </p:sp>
      <p:sp>
        <p:nvSpPr>
          <p:cNvPr id="103" name="object 103"/>
          <p:cNvSpPr txBox="1"/>
          <p:nvPr/>
        </p:nvSpPr>
        <p:spPr>
          <a:xfrm>
            <a:off x="9604262" y="3899490"/>
            <a:ext cx="984885" cy="304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33655">
              <a:lnSpc>
                <a:spcPct val="101800"/>
              </a:lnSpc>
              <a:spcBef>
                <a:spcPts val="95"/>
              </a:spcBef>
            </a:pPr>
            <a:r>
              <a:rPr sz="9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Do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I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use capital 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letters</a:t>
            </a:r>
            <a:r>
              <a:rPr sz="900" b="0" spc="-35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correctly?</a:t>
            </a:r>
            <a:endParaRPr sz="900">
              <a:latin typeface="Montserrat Light"/>
              <a:cs typeface="Montserrat Light"/>
            </a:endParaRPr>
          </a:p>
        </p:txBody>
      </p:sp>
      <p:sp>
        <p:nvSpPr>
          <p:cNvPr id="104" name="object 104"/>
          <p:cNvSpPr txBox="1"/>
          <p:nvPr/>
        </p:nvSpPr>
        <p:spPr>
          <a:xfrm>
            <a:off x="8443334" y="3382345"/>
            <a:ext cx="1783714" cy="304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77470">
              <a:lnSpc>
                <a:spcPct val="101800"/>
              </a:lnSpc>
              <a:spcBef>
                <a:spcPts val="95"/>
              </a:spcBef>
            </a:pPr>
            <a:r>
              <a:rPr sz="9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Do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I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use exclamation marks  </a:t>
            </a:r>
            <a:r>
              <a:rPr sz="9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and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question marks</a:t>
            </a:r>
            <a:r>
              <a:rPr sz="900" b="0" spc="20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correctly?</a:t>
            </a:r>
            <a:endParaRPr sz="900">
              <a:latin typeface="Montserrat Light"/>
              <a:cs typeface="Montserrat Light"/>
            </a:endParaRPr>
          </a:p>
        </p:txBody>
      </p:sp>
      <p:sp>
        <p:nvSpPr>
          <p:cNvPr id="105" name="object 105"/>
          <p:cNvSpPr txBox="1"/>
          <p:nvPr/>
        </p:nvSpPr>
        <p:spPr>
          <a:xfrm>
            <a:off x="7553141" y="3016862"/>
            <a:ext cx="2192020" cy="304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12420" marR="5080" indent="-300355">
              <a:lnSpc>
                <a:spcPct val="101800"/>
              </a:lnSpc>
              <a:spcBef>
                <a:spcPts val="95"/>
              </a:spcBef>
            </a:pP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Can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I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explain a statement, </a:t>
            </a:r>
            <a:r>
              <a:rPr sz="9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command, 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question </a:t>
            </a:r>
            <a:r>
              <a:rPr sz="9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and</a:t>
            </a:r>
            <a:r>
              <a:rPr sz="900" b="0" spc="35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exclamation?</a:t>
            </a:r>
            <a:endParaRPr sz="900">
              <a:latin typeface="Montserrat Light"/>
              <a:cs typeface="Montserrat Light"/>
            </a:endParaRPr>
          </a:p>
        </p:txBody>
      </p:sp>
      <p:sp>
        <p:nvSpPr>
          <p:cNvPr id="106" name="object 106"/>
          <p:cNvSpPr txBox="1"/>
          <p:nvPr/>
        </p:nvSpPr>
        <p:spPr>
          <a:xfrm>
            <a:off x="8104506" y="2603659"/>
            <a:ext cx="1447800" cy="304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288290">
              <a:lnSpc>
                <a:spcPct val="101800"/>
              </a:lnSpc>
              <a:spcBef>
                <a:spcPts val="95"/>
              </a:spcBef>
            </a:pP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Can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I read </a:t>
            </a:r>
            <a:r>
              <a:rPr sz="9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and 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understand a basic</a:t>
            </a:r>
            <a:r>
              <a:rPr sz="900" b="0" spc="30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900" b="0" spc="-5" dirty="0">
                <a:solidFill>
                  <a:srgbClr val="231F20"/>
                </a:solidFill>
                <a:latin typeface="Montserrat Light"/>
                <a:cs typeface="Montserrat Light"/>
              </a:rPr>
              <a:t>text?</a:t>
            </a:r>
            <a:endParaRPr sz="900">
              <a:latin typeface="Montserrat Light"/>
              <a:cs typeface="Montserrat Light"/>
            </a:endParaRPr>
          </a:p>
        </p:txBody>
      </p:sp>
      <p:sp>
        <p:nvSpPr>
          <p:cNvPr id="107" name="object 107"/>
          <p:cNvSpPr txBox="1"/>
          <p:nvPr/>
        </p:nvSpPr>
        <p:spPr>
          <a:xfrm>
            <a:off x="8673098" y="2027268"/>
            <a:ext cx="1186815" cy="4445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ctr">
              <a:lnSpc>
                <a:spcPct val="101800"/>
              </a:lnSpc>
              <a:spcBef>
                <a:spcPts val="95"/>
              </a:spcBef>
            </a:pPr>
            <a:r>
              <a:rPr sz="9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Do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I reread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my  sentences </a:t>
            </a:r>
            <a:r>
              <a:rPr sz="900" b="0" spc="-5" dirty="0">
                <a:solidFill>
                  <a:srgbClr val="231F20"/>
                </a:solidFill>
                <a:latin typeface="Montserrat Light"/>
                <a:cs typeface="Montserrat Light"/>
              </a:rPr>
              <a:t>to</a:t>
            </a:r>
            <a:r>
              <a:rPr sz="900" b="0" spc="-30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ensure  they make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sense?</a:t>
            </a:r>
            <a:endParaRPr sz="900">
              <a:latin typeface="Montserrat Light"/>
              <a:cs typeface="Montserrat Light"/>
            </a:endParaRPr>
          </a:p>
        </p:txBody>
      </p:sp>
      <p:sp>
        <p:nvSpPr>
          <p:cNvPr id="108" name="object 108"/>
          <p:cNvSpPr txBox="1"/>
          <p:nvPr/>
        </p:nvSpPr>
        <p:spPr>
          <a:xfrm>
            <a:off x="8856537" y="1639089"/>
            <a:ext cx="1299845" cy="304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230504">
              <a:lnSpc>
                <a:spcPct val="101800"/>
              </a:lnSpc>
              <a:spcBef>
                <a:spcPts val="95"/>
              </a:spcBef>
            </a:pPr>
            <a:r>
              <a:rPr sz="9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Do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I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know the  alphabet off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by</a:t>
            </a:r>
            <a:r>
              <a:rPr sz="900" b="0" spc="35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heart?</a:t>
            </a:r>
            <a:endParaRPr sz="900">
              <a:latin typeface="Montserrat Light"/>
              <a:cs typeface="Montserrat Light"/>
            </a:endParaRPr>
          </a:p>
        </p:txBody>
      </p:sp>
      <p:sp>
        <p:nvSpPr>
          <p:cNvPr id="109" name="object 109"/>
          <p:cNvSpPr txBox="1"/>
          <p:nvPr/>
        </p:nvSpPr>
        <p:spPr>
          <a:xfrm>
            <a:off x="9976611" y="963181"/>
            <a:ext cx="1113155" cy="304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07645" marR="5080" indent="-195580">
              <a:lnSpc>
                <a:spcPct val="101800"/>
              </a:lnSpc>
              <a:spcBef>
                <a:spcPts val="95"/>
              </a:spcBef>
            </a:pPr>
            <a:r>
              <a:rPr sz="9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Do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I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use ambitious  </a:t>
            </a:r>
            <a:r>
              <a:rPr sz="9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vocabulary?</a:t>
            </a:r>
            <a:endParaRPr sz="900">
              <a:latin typeface="Montserrat Light"/>
              <a:cs typeface="Montserrat Light"/>
            </a:endParaRPr>
          </a:p>
        </p:txBody>
      </p:sp>
      <p:sp>
        <p:nvSpPr>
          <p:cNvPr id="110" name="object 110"/>
          <p:cNvSpPr txBox="1"/>
          <p:nvPr/>
        </p:nvSpPr>
        <p:spPr>
          <a:xfrm>
            <a:off x="4143567" y="3272234"/>
            <a:ext cx="1607185" cy="304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122555">
              <a:lnSpc>
                <a:spcPct val="101800"/>
              </a:lnSpc>
              <a:spcBef>
                <a:spcPts val="95"/>
              </a:spcBef>
            </a:pPr>
            <a:r>
              <a:rPr sz="9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Do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I take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opportunities  presented </a:t>
            </a:r>
            <a:r>
              <a:rPr sz="900" b="0" spc="-5" dirty="0">
                <a:solidFill>
                  <a:srgbClr val="231F20"/>
                </a:solidFill>
                <a:latin typeface="Montserrat Light"/>
                <a:cs typeface="Montserrat Light"/>
              </a:rPr>
              <a:t>to </a:t>
            </a:r>
            <a:r>
              <a:rPr sz="9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me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at</a:t>
            </a:r>
            <a:r>
              <a:rPr sz="900" b="0" spc="30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school?</a:t>
            </a:r>
            <a:endParaRPr sz="900">
              <a:latin typeface="Montserrat Light"/>
              <a:cs typeface="Montserrat Light"/>
            </a:endParaRPr>
          </a:p>
        </p:txBody>
      </p:sp>
      <p:sp>
        <p:nvSpPr>
          <p:cNvPr id="111" name="object 111"/>
          <p:cNvSpPr txBox="1"/>
          <p:nvPr/>
        </p:nvSpPr>
        <p:spPr>
          <a:xfrm>
            <a:off x="3446474" y="3848043"/>
            <a:ext cx="1072515" cy="304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1285" marR="5080" indent="-109220">
              <a:lnSpc>
                <a:spcPct val="101800"/>
              </a:lnSpc>
              <a:spcBef>
                <a:spcPts val="95"/>
              </a:spcBef>
            </a:pPr>
            <a:r>
              <a:rPr sz="9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Do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I </a:t>
            </a:r>
            <a:r>
              <a:rPr sz="900" b="0" spc="25" dirty="0">
                <a:solidFill>
                  <a:srgbClr val="231F20"/>
                </a:solidFill>
                <a:latin typeface="Montserrat Light"/>
                <a:cs typeface="Montserrat Light"/>
              </a:rPr>
              <a:t>find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it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easy </a:t>
            </a:r>
            <a:r>
              <a:rPr sz="900" b="0" spc="-5" dirty="0">
                <a:solidFill>
                  <a:srgbClr val="231F20"/>
                </a:solidFill>
                <a:latin typeface="Montserrat Light"/>
                <a:cs typeface="Montserrat Light"/>
              </a:rPr>
              <a:t>to 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make </a:t>
            </a:r>
            <a:r>
              <a:rPr sz="9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friends?</a:t>
            </a:r>
            <a:endParaRPr sz="900">
              <a:latin typeface="Montserrat Light"/>
              <a:cs typeface="Montserrat Light"/>
            </a:endParaRPr>
          </a:p>
        </p:txBody>
      </p:sp>
      <p:sp>
        <p:nvSpPr>
          <p:cNvPr id="112" name="object 112"/>
          <p:cNvSpPr txBox="1"/>
          <p:nvPr/>
        </p:nvSpPr>
        <p:spPr>
          <a:xfrm>
            <a:off x="2222576" y="3812542"/>
            <a:ext cx="882650" cy="304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38430" marR="5080" indent="-126364">
              <a:lnSpc>
                <a:spcPct val="101800"/>
              </a:lnSpc>
              <a:spcBef>
                <a:spcPts val="95"/>
              </a:spcBef>
            </a:pPr>
            <a:r>
              <a:rPr sz="9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Do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I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start tasks  </a:t>
            </a:r>
            <a:r>
              <a:rPr sz="9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promptly?</a:t>
            </a:r>
            <a:endParaRPr sz="900">
              <a:latin typeface="Montserrat Light"/>
              <a:cs typeface="Montserrat Light"/>
            </a:endParaRPr>
          </a:p>
        </p:txBody>
      </p:sp>
      <p:sp>
        <p:nvSpPr>
          <p:cNvPr id="113" name="object 113"/>
          <p:cNvSpPr txBox="1"/>
          <p:nvPr/>
        </p:nvSpPr>
        <p:spPr>
          <a:xfrm>
            <a:off x="2350029" y="5564294"/>
            <a:ext cx="845819" cy="4445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ctr">
              <a:lnSpc>
                <a:spcPct val="101800"/>
              </a:lnSpc>
              <a:spcBef>
                <a:spcPts val="95"/>
              </a:spcBef>
            </a:pPr>
            <a:r>
              <a:rPr sz="9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Do</a:t>
            </a:r>
            <a:r>
              <a:rPr sz="900" b="0" spc="-20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I</a:t>
            </a:r>
            <a:r>
              <a:rPr sz="900" b="0" spc="-15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complete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homework</a:t>
            </a:r>
            <a:r>
              <a:rPr sz="900" b="0" spc="-50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9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on 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time?</a:t>
            </a:r>
            <a:endParaRPr sz="900">
              <a:latin typeface="Montserrat Light"/>
              <a:cs typeface="Montserrat Light"/>
            </a:endParaRPr>
          </a:p>
        </p:txBody>
      </p:sp>
      <p:sp>
        <p:nvSpPr>
          <p:cNvPr id="114" name="object 114"/>
          <p:cNvSpPr txBox="1"/>
          <p:nvPr/>
        </p:nvSpPr>
        <p:spPr>
          <a:xfrm>
            <a:off x="3453924" y="5463845"/>
            <a:ext cx="835660" cy="4445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065" marR="5080" algn="ctr">
              <a:lnSpc>
                <a:spcPct val="101800"/>
              </a:lnSpc>
              <a:spcBef>
                <a:spcPts val="95"/>
              </a:spcBef>
            </a:pPr>
            <a:r>
              <a:rPr sz="9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Do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I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look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after 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worksheets 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for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 school?</a:t>
            </a:r>
            <a:endParaRPr sz="900">
              <a:latin typeface="Montserrat Light"/>
              <a:cs typeface="Montserrat Light"/>
            </a:endParaRPr>
          </a:p>
        </p:txBody>
      </p:sp>
      <p:sp>
        <p:nvSpPr>
          <p:cNvPr id="115" name="object 115"/>
          <p:cNvSpPr txBox="1"/>
          <p:nvPr/>
        </p:nvSpPr>
        <p:spPr>
          <a:xfrm>
            <a:off x="4261360" y="6529097"/>
            <a:ext cx="915035" cy="304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51435">
              <a:lnSpc>
                <a:spcPct val="101800"/>
              </a:lnSpc>
              <a:spcBef>
                <a:spcPts val="95"/>
              </a:spcBef>
            </a:pPr>
            <a:r>
              <a:rPr sz="9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Do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I revise for  tests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at</a:t>
            </a:r>
            <a:r>
              <a:rPr sz="900" b="0" spc="-10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school?</a:t>
            </a:r>
            <a:endParaRPr sz="900">
              <a:latin typeface="Montserrat Light"/>
              <a:cs typeface="Montserrat Light"/>
            </a:endParaRPr>
          </a:p>
        </p:txBody>
      </p:sp>
      <p:sp>
        <p:nvSpPr>
          <p:cNvPr id="116" name="object 116"/>
          <p:cNvSpPr txBox="1"/>
          <p:nvPr/>
        </p:nvSpPr>
        <p:spPr>
          <a:xfrm>
            <a:off x="4535937" y="7283456"/>
            <a:ext cx="1543050" cy="4445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ctr">
              <a:lnSpc>
                <a:spcPct val="101800"/>
              </a:lnSpc>
              <a:spcBef>
                <a:spcPts val="95"/>
              </a:spcBef>
            </a:pPr>
            <a:r>
              <a:rPr sz="9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Do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I switch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off my  electronic devices </a:t>
            </a:r>
            <a:r>
              <a:rPr sz="9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an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hour 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before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going </a:t>
            </a:r>
            <a:r>
              <a:rPr sz="900" b="0" spc="-5" dirty="0">
                <a:solidFill>
                  <a:srgbClr val="231F20"/>
                </a:solidFill>
                <a:latin typeface="Montserrat Light"/>
                <a:cs typeface="Montserrat Light"/>
              </a:rPr>
              <a:t>to</a:t>
            </a:r>
            <a:r>
              <a:rPr sz="900" b="0" spc="50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sleep?</a:t>
            </a:r>
            <a:endParaRPr sz="900">
              <a:latin typeface="Montserrat Light"/>
              <a:cs typeface="Montserrat Light"/>
            </a:endParaRPr>
          </a:p>
        </p:txBody>
      </p:sp>
      <p:sp>
        <p:nvSpPr>
          <p:cNvPr id="117" name="object 117"/>
          <p:cNvSpPr txBox="1"/>
          <p:nvPr/>
        </p:nvSpPr>
        <p:spPr>
          <a:xfrm>
            <a:off x="4493569" y="8214504"/>
            <a:ext cx="977900" cy="304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58419" marR="5080" indent="-46355">
              <a:lnSpc>
                <a:spcPct val="101800"/>
              </a:lnSpc>
              <a:spcBef>
                <a:spcPts val="95"/>
              </a:spcBef>
            </a:pPr>
            <a:r>
              <a:rPr sz="9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Do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I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get </a:t>
            </a:r>
            <a:r>
              <a:rPr sz="9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enough 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sleep at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night?</a:t>
            </a:r>
            <a:endParaRPr sz="900">
              <a:latin typeface="Montserrat Light"/>
              <a:cs typeface="Montserrat Light"/>
            </a:endParaRPr>
          </a:p>
        </p:txBody>
      </p:sp>
      <p:sp>
        <p:nvSpPr>
          <p:cNvPr id="118" name="object 118"/>
          <p:cNvSpPr txBox="1"/>
          <p:nvPr/>
        </p:nvSpPr>
        <p:spPr>
          <a:xfrm>
            <a:off x="4288596" y="8959086"/>
            <a:ext cx="1459230" cy="304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57150">
              <a:lnSpc>
                <a:spcPct val="101800"/>
              </a:lnSpc>
              <a:spcBef>
                <a:spcPts val="95"/>
              </a:spcBef>
            </a:pPr>
            <a:r>
              <a:rPr sz="9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Do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I follow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the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school’s 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presentation</a:t>
            </a:r>
            <a:r>
              <a:rPr sz="900" b="0" spc="-25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guidelines?</a:t>
            </a:r>
            <a:endParaRPr sz="900">
              <a:latin typeface="Montserrat Light"/>
              <a:cs typeface="Montserrat Light"/>
            </a:endParaRPr>
          </a:p>
        </p:txBody>
      </p:sp>
      <p:sp>
        <p:nvSpPr>
          <p:cNvPr id="119" name="object 119"/>
          <p:cNvSpPr txBox="1"/>
          <p:nvPr/>
        </p:nvSpPr>
        <p:spPr>
          <a:xfrm>
            <a:off x="3062486" y="9496251"/>
            <a:ext cx="1080135" cy="304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4130" marR="5080" indent="-12065">
              <a:lnSpc>
                <a:spcPct val="101800"/>
              </a:lnSpc>
              <a:spcBef>
                <a:spcPts val="95"/>
              </a:spcBef>
            </a:pP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How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well </a:t>
            </a:r>
            <a:r>
              <a:rPr sz="9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do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I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look 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after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my</a:t>
            </a:r>
            <a:r>
              <a:rPr sz="900" b="0" spc="15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planner?</a:t>
            </a:r>
            <a:endParaRPr sz="900">
              <a:latin typeface="Montserrat Light"/>
              <a:cs typeface="Montserrat Light"/>
            </a:endParaRPr>
          </a:p>
        </p:txBody>
      </p:sp>
      <p:sp>
        <p:nvSpPr>
          <p:cNvPr id="120" name="object 120"/>
          <p:cNvSpPr txBox="1"/>
          <p:nvPr/>
        </p:nvSpPr>
        <p:spPr>
          <a:xfrm>
            <a:off x="2094657" y="9245651"/>
            <a:ext cx="847090" cy="4445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065" marR="5080" algn="ctr">
              <a:lnSpc>
                <a:spcPct val="101800"/>
              </a:lnSpc>
              <a:spcBef>
                <a:spcPts val="95"/>
              </a:spcBef>
            </a:pPr>
            <a:r>
              <a:rPr sz="9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Do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I take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time  </a:t>
            </a:r>
            <a:r>
              <a:rPr sz="900" b="0" spc="-5" dirty="0">
                <a:solidFill>
                  <a:srgbClr val="231F20"/>
                </a:solidFill>
                <a:latin typeface="Montserrat Light"/>
                <a:cs typeface="Montserrat Light"/>
              </a:rPr>
              <a:t>to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eat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a </a:t>
            </a:r>
            <a:r>
              <a:rPr sz="9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good 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breakfast?</a:t>
            </a:r>
            <a:endParaRPr sz="900">
              <a:latin typeface="Montserrat Light"/>
              <a:cs typeface="Montserrat Light"/>
            </a:endParaRPr>
          </a:p>
        </p:txBody>
      </p:sp>
      <p:sp>
        <p:nvSpPr>
          <p:cNvPr id="121" name="object 121"/>
          <p:cNvSpPr txBox="1"/>
          <p:nvPr/>
        </p:nvSpPr>
        <p:spPr>
          <a:xfrm>
            <a:off x="777526" y="8912528"/>
            <a:ext cx="1052195" cy="4445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ctr">
              <a:lnSpc>
                <a:spcPct val="101800"/>
              </a:lnSpc>
              <a:spcBef>
                <a:spcPts val="95"/>
              </a:spcBef>
            </a:pPr>
            <a:r>
              <a:rPr sz="9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Do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I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dress neatly  </a:t>
            </a:r>
            <a:r>
              <a:rPr sz="9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and</a:t>
            </a:r>
            <a:r>
              <a:rPr sz="900" b="0" spc="-70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appropriately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 for</a:t>
            </a:r>
            <a:r>
              <a:rPr sz="900" b="0" spc="15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school?</a:t>
            </a:r>
            <a:endParaRPr sz="900">
              <a:latin typeface="Montserrat Light"/>
              <a:cs typeface="Montserrat Light"/>
            </a:endParaRPr>
          </a:p>
        </p:txBody>
      </p:sp>
      <p:sp>
        <p:nvSpPr>
          <p:cNvPr id="122" name="object 122"/>
          <p:cNvSpPr txBox="1"/>
          <p:nvPr/>
        </p:nvSpPr>
        <p:spPr>
          <a:xfrm>
            <a:off x="781250" y="8134656"/>
            <a:ext cx="973455" cy="304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45745" marR="5080" indent="-233679">
              <a:lnSpc>
                <a:spcPct val="101800"/>
              </a:lnSpc>
              <a:spcBef>
                <a:spcPts val="95"/>
              </a:spcBef>
            </a:pPr>
            <a:r>
              <a:rPr sz="9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Am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I </a:t>
            </a:r>
            <a:r>
              <a:rPr sz="9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on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time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for 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lessons?</a:t>
            </a:r>
            <a:endParaRPr sz="900">
              <a:latin typeface="Montserrat Light"/>
              <a:cs typeface="Montserrat Light"/>
            </a:endParaRPr>
          </a:p>
        </p:txBody>
      </p:sp>
      <p:sp>
        <p:nvSpPr>
          <p:cNvPr id="123" name="object 123"/>
          <p:cNvSpPr txBox="1"/>
          <p:nvPr/>
        </p:nvSpPr>
        <p:spPr>
          <a:xfrm>
            <a:off x="1026147" y="7383207"/>
            <a:ext cx="879475" cy="304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635">
              <a:lnSpc>
                <a:spcPct val="101800"/>
              </a:lnSpc>
              <a:spcBef>
                <a:spcPts val="95"/>
              </a:spcBef>
            </a:pP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How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often </a:t>
            </a:r>
            <a:r>
              <a:rPr sz="9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do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I  attend</a:t>
            </a:r>
            <a:r>
              <a:rPr sz="900" b="0" spc="-35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school?</a:t>
            </a:r>
            <a:endParaRPr sz="900">
              <a:latin typeface="Montserrat Light"/>
              <a:cs typeface="Montserrat Light"/>
            </a:endParaRPr>
          </a:p>
        </p:txBody>
      </p:sp>
      <p:sp>
        <p:nvSpPr>
          <p:cNvPr id="124" name="object 124"/>
          <p:cNvSpPr txBox="1"/>
          <p:nvPr/>
        </p:nvSpPr>
        <p:spPr>
          <a:xfrm>
            <a:off x="707339" y="6504654"/>
            <a:ext cx="1377950" cy="4445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065" marR="5080" algn="ctr">
              <a:lnSpc>
                <a:spcPct val="101800"/>
              </a:lnSpc>
              <a:spcBef>
                <a:spcPts val="95"/>
              </a:spcBef>
            </a:pPr>
            <a:r>
              <a:rPr sz="9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Am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I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prepared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for each 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lesson with the right  </a:t>
            </a:r>
            <a:r>
              <a:rPr sz="9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equipment and</a:t>
            </a:r>
            <a:r>
              <a:rPr sz="900" b="0" spc="-35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books?</a:t>
            </a:r>
            <a:endParaRPr sz="900">
              <a:latin typeface="Montserrat Light"/>
              <a:cs typeface="Montserrat Light"/>
            </a:endParaRPr>
          </a:p>
        </p:txBody>
      </p:sp>
      <p:sp>
        <p:nvSpPr>
          <p:cNvPr id="125" name="object 125"/>
          <p:cNvSpPr txBox="1"/>
          <p:nvPr/>
        </p:nvSpPr>
        <p:spPr>
          <a:xfrm>
            <a:off x="1044188" y="3545997"/>
            <a:ext cx="1029335" cy="304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157480">
              <a:lnSpc>
                <a:spcPct val="101800"/>
              </a:lnSpc>
              <a:spcBef>
                <a:spcPts val="95"/>
              </a:spcBef>
            </a:pPr>
            <a:r>
              <a:rPr sz="9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Do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I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put my  </a:t>
            </a:r>
            <a:r>
              <a:rPr sz="9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hand up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in</a:t>
            </a:r>
            <a:r>
              <a:rPr sz="900" b="0" spc="-15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class?</a:t>
            </a:r>
            <a:endParaRPr sz="900">
              <a:latin typeface="Montserrat Light"/>
              <a:cs typeface="Montserrat Light"/>
            </a:endParaRPr>
          </a:p>
        </p:txBody>
      </p:sp>
      <p:sp>
        <p:nvSpPr>
          <p:cNvPr id="126" name="object 126"/>
          <p:cNvSpPr txBox="1"/>
          <p:nvPr/>
        </p:nvSpPr>
        <p:spPr>
          <a:xfrm>
            <a:off x="688367" y="2641604"/>
            <a:ext cx="905510" cy="4445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39370" algn="just">
              <a:lnSpc>
                <a:spcPct val="101800"/>
              </a:lnSpc>
              <a:spcBef>
                <a:spcPts val="95"/>
              </a:spcBef>
            </a:pPr>
            <a:r>
              <a:rPr sz="9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Do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I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share my  successes with  my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form</a:t>
            </a:r>
            <a:r>
              <a:rPr sz="900" b="0" spc="-30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tutor?</a:t>
            </a:r>
            <a:endParaRPr sz="900">
              <a:latin typeface="Montserrat Light"/>
              <a:cs typeface="Montserrat Light"/>
            </a:endParaRPr>
          </a:p>
        </p:txBody>
      </p:sp>
      <p:sp>
        <p:nvSpPr>
          <p:cNvPr id="127" name="object 127"/>
          <p:cNvSpPr txBox="1"/>
          <p:nvPr/>
        </p:nvSpPr>
        <p:spPr>
          <a:xfrm>
            <a:off x="510514" y="1811355"/>
            <a:ext cx="1190625" cy="304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32715" marR="5080" indent="-120650">
              <a:lnSpc>
                <a:spcPct val="101800"/>
              </a:lnSpc>
              <a:spcBef>
                <a:spcPts val="95"/>
              </a:spcBef>
            </a:pPr>
            <a:r>
              <a:rPr sz="9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Am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I involved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in any  clubs at</a:t>
            </a:r>
            <a:r>
              <a:rPr sz="900" b="0" spc="20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school?</a:t>
            </a:r>
            <a:endParaRPr sz="900">
              <a:latin typeface="Montserrat Light"/>
              <a:cs typeface="Montserrat Light"/>
            </a:endParaRPr>
          </a:p>
        </p:txBody>
      </p:sp>
      <p:grpSp>
        <p:nvGrpSpPr>
          <p:cNvPr id="128" name="object 128"/>
          <p:cNvGrpSpPr/>
          <p:nvPr/>
        </p:nvGrpSpPr>
        <p:grpSpPr>
          <a:xfrm>
            <a:off x="1876483" y="6307099"/>
            <a:ext cx="2567305" cy="3104515"/>
            <a:chOff x="1876483" y="6307099"/>
            <a:chExt cx="2567305" cy="3104515"/>
          </a:xfrm>
        </p:grpSpPr>
        <p:sp>
          <p:nvSpPr>
            <p:cNvPr id="129" name="object 129"/>
            <p:cNvSpPr/>
            <p:nvPr/>
          </p:nvSpPr>
          <p:spPr>
            <a:xfrm>
              <a:off x="2213644" y="6980165"/>
              <a:ext cx="931544" cy="844550"/>
            </a:xfrm>
            <a:custGeom>
              <a:avLst/>
              <a:gdLst/>
              <a:ahLst/>
              <a:cxnLst/>
              <a:rect l="l" t="t" r="r" b="b"/>
              <a:pathLst>
                <a:path w="931544" h="844550">
                  <a:moveTo>
                    <a:pt x="931240" y="844067"/>
                  </a:moveTo>
                  <a:lnTo>
                    <a:pt x="0" y="0"/>
                  </a:lnTo>
                </a:path>
              </a:pathLst>
            </a:custGeom>
            <a:ln w="8953">
              <a:solidFill>
                <a:srgbClr val="93959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0" name="object 130"/>
            <p:cNvSpPr/>
            <p:nvPr/>
          </p:nvSpPr>
          <p:spPr>
            <a:xfrm>
              <a:off x="2789467" y="6411976"/>
              <a:ext cx="360045" cy="1417320"/>
            </a:xfrm>
            <a:custGeom>
              <a:avLst/>
              <a:gdLst/>
              <a:ahLst/>
              <a:cxnLst/>
              <a:rect l="l" t="t" r="r" b="b"/>
              <a:pathLst>
                <a:path w="360044" h="1417320">
                  <a:moveTo>
                    <a:pt x="0" y="0"/>
                  </a:moveTo>
                  <a:lnTo>
                    <a:pt x="359892" y="1416735"/>
                  </a:lnTo>
                </a:path>
              </a:pathLst>
            </a:custGeom>
            <a:ln w="8953">
              <a:solidFill>
                <a:srgbClr val="93959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1" name="object 131"/>
            <p:cNvSpPr/>
            <p:nvPr/>
          </p:nvSpPr>
          <p:spPr>
            <a:xfrm>
              <a:off x="3144878" y="6311576"/>
              <a:ext cx="701040" cy="1522095"/>
            </a:xfrm>
            <a:custGeom>
              <a:avLst/>
              <a:gdLst/>
              <a:ahLst/>
              <a:cxnLst/>
              <a:rect l="l" t="t" r="r" b="b"/>
              <a:pathLst>
                <a:path w="701039" h="1522095">
                  <a:moveTo>
                    <a:pt x="700493" y="0"/>
                  </a:moveTo>
                  <a:lnTo>
                    <a:pt x="0" y="1521612"/>
                  </a:lnTo>
                </a:path>
              </a:pathLst>
            </a:custGeom>
            <a:ln w="8953">
              <a:solidFill>
                <a:srgbClr val="93959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2" name="object 132"/>
            <p:cNvSpPr/>
            <p:nvPr/>
          </p:nvSpPr>
          <p:spPr>
            <a:xfrm>
              <a:off x="3153841" y="7024320"/>
              <a:ext cx="1001394" cy="808990"/>
            </a:xfrm>
            <a:custGeom>
              <a:avLst/>
              <a:gdLst/>
              <a:ahLst/>
              <a:cxnLst/>
              <a:rect l="l" t="t" r="r" b="b"/>
              <a:pathLst>
                <a:path w="1001395" h="808990">
                  <a:moveTo>
                    <a:pt x="1001166" y="0"/>
                  </a:moveTo>
                  <a:lnTo>
                    <a:pt x="0" y="808863"/>
                  </a:lnTo>
                </a:path>
              </a:pathLst>
            </a:custGeom>
            <a:ln w="8953">
              <a:solidFill>
                <a:srgbClr val="93959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3" name="object 133"/>
            <p:cNvSpPr/>
            <p:nvPr/>
          </p:nvSpPr>
          <p:spPr>
            <a:xfrm>
              <a:off x="3140410" y="7635292"/>
              <a:ext cx="1299210" cy="202565"/>
            </a:xfrm>
            <a:custGeom>
              <a:avLst/>
              <a:gdLst/>
              <a:ahLst/>
              <a:cxnLst/>
              <a:rect l="l" t="t" r="r" b="b"/>
              <a:pathLst>
                <a:path w="1299210" h="202565">
                  <a:moveTo>
                    <a:pt x="1298854" y="0"/>
                  </a:moveTo>
                  <a:lnTo>
                    <a:pt x="0" y="202374"/>
                  </a:lnTo>
                </a:path>
              </a:pathLst>
            </a:custGeom>
            <a:ln w="8953">
              <a:solidFill>
                <a:srgbClr val="93959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4" name="object 134"/>
            <p:cNvSpPr/>
            <p:nvPr/>
          </p:nvSpPr>
          <p:spPr>
            <a:xfrm>
              <a:off x="3153831" y="7842144"/>
              <a:ext cx="1240155" cy="492759"/>
            </a:xfrm>
            <a:custGeom>
              <a:avLst/>
              <a:gdLst/>
              <a:ahLst/>
              <a:cxnLst/>
              <a:rect l="l" t="t" r="r" b="b"/>
              <a:pathLst>
                <a:path w="1240154" h="492759">
                  <a:moveTo>
                    <a:pt x="1239748" y="492709"/>
                  </a:moveTo>
                  <a:lnTo>
                    <a:pt x="0" y="0"/>
                  </a:lnTo>
                </a:path>
              </a:pathLst>
            </a:custGeom>
            <a:ln w="8953">
              <a:solidFill>
                <a:srgbClr val="93959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5" name="object 135"/>
            <p:cNvSpPr/>
            <p:nvPr/>
          </p:nvSpPr>
          <p:spPr>
            <a:xfrm>
              <a:off x="3153837" y="7842135"/>
              <a:ext cx="1021715" cy="1021715"/>
            </a:xfrm>
            <a:custGeom>
              <a:avLst/>
              <a:gdLst/>
              <a:ahLst/>
              <a:cxnLst/>
              <a:rect l="l" t="t" r="r" b="b"/>
              <a:pathLst>
                <a:path w="1021714" h="1021715">
                  <a:moveTo>
                    <a:pt x="1021473" y="1021549"/>
                  </a:moveTo>
                  <a:lnTo>
                    <a:pt x="0" y="0"/>
                  </a:lnTo>
                </a:path>
              </a:pathLst>
            </a:custGeom>
            <a:ln w="8953">
              <a:solidFill>
                <a:srgbClr val="93959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6" name="object 136"/>
            <p:cNvSpPr/>
            <p:nvPr/>
          </p:nvSpPr>
          <p:spPr>
            <a:xfrm>
              <a:off x="3153840" y="7824231"/>
              <a:ext cx="422909" cy="1583055"/>
            </a:xfrm>
            <a:custGeom>
              <a:avLst/>
              <a:gdLst/>
              <a:ahLst/>
              <a:cxnLst/>
              <a:rect l="l" t="t" r="r" b="b"/>
              <a:pathLst>
                <a:path w="422910" h="1583054">
                  <a:moveTo>
                    <a:pt x="422503" y="1582585"/>
                  </a:moveTo>
                  <a:lnTo>
                    <a:pt x="0" y="0"/>
                  </a:lnTo>
                </a:path>
              </a:pathLst>
            </a:custGeom>
            <a:ln w="8953">
              <a:solidFill>
                <a:srgbClr val="93959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7" name="object 137"/>
            <p:cNvSpPr/>
            <p:nvPr/>
          </p:nvSpPr>
          <p:spPr>
            <a:xfrm>
              <a:off x="2530688" y="7833191"/>
              <a:ext cx="610235" cy="1323340"/>
            </a:xfrm>
            <a:custGeom>
              <a:avLst/>
              <a:gdLst/>
              <a:ahLst/>
              <a:cxnLst/>
              <a:rect l="l" t="t" r="r" b="b"/>
              <a:pathLst>
                <a:path w="610235" h="1323340">
                  <a:moveTo>
                    <a:pt x="0" y="1323047"/>
                  </a:moveTo>
                  <a:lnTo>
                    <a:pt x="609714" y="0"/>
                  </a:lnTo>
                </a:path>
              </a:pathLst>
            </a:custGeom>
            <a:ln w="8953">
              <a:solidFill>
                <a:srgbClr val="93959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8" name="object 138"/>
            <p:cNvSpPr/>
            <p:nvPr/>
          </p:nvSpPr>
          <p:spPr>
            <a:xfrm>
              <a:off x="1941873" y="7828705"/>
              <a:ext cx="1207770" cy="994410"/>
            </a:xfrm>
            <a:custGeom>
              <a:avLst/>
              <a:gdLst/>
              <a:ahLst/>
              <a:cxnLst/>
              <a:rect l="l" t="t" r="r" b="b"/>
              <a:pathLst>
                <a:path w="1207770" h="994409">
                  <a:moveTo>
                    <a:pt x="0" y="994371"/>
                  </a:moveTo>
                  <a:lnTo>
                    <a:pt x="1207490" y="0"/>
                  </a:lnTo>
                </a:path>
              </a:pathLst>
            </a:custGeom>
            <a:ln w="8953">
              <a:solidFill>
                <a:srgbClr val="93959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9" name="object 139"/>
            <p:cNvSpPr/>
            <p:nvPr/>
          </p:nvSpPr>
          <p:spPr>
            <a:xfrm>
              <a:off x="1880960" y="7828713"/>
              <a:ext cx="1273175" cy="451484"/>
            </a:xfrm>
            <a:custGeom>
              <a:avLst/>
              <a:gdLst/>
              <a:ahLst/>
              <a:cxnLst/>
              <a:rect l="l" t="t" r="r" b="b"/>
              <a:pathLst>
                <a:path w="1273175" h="451484">
                  <a:moveTo>
                    <a:pt x="0" y="451231"/>
                  </a:moveTo>
                  <a:lnTo>
                    <a:pt x="1272882" y="0"/>
                  </a:lnTo>
                </a:path>
              </a:pathLst>
            </a:custGeom>
            <a:ln w="8953">
              <a:solidFill>
                <a:srgbClr val="93959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0" name="object 140"/>
            <p:cNvSpPr/>
            <p:nvPr/>
          </p:nvSpPr>
          <p:spPr>
            <a:xfrm>
              <a:off x="2002784" y="7609912"/>
              <a:ext cx="1142365" cy="227965"/>
            </a:xfrm>
            <a:custGeom>
              <a:avLst/>
              <a:gdLst/>
              <a:ahLst/>
              <a:cxnLst/>
              <a:rect l="l" t="t" r="r" b="b"/>
              <a:pathLst>
                <a:path w="1142364" h="227965">
                  <a:moveTo>
                    <a:pt x="0" y="0"/>
                  </a:moveTo>
                  <a:lnTo>
                    <a:pt x="1142098" y="227749"/>
                  </a:lnTo>
                </a:path>
              </a:pathLst>
            </a:custGeom>
            <a:ln w="8953">
              <a:solidFill>
                <a:srgbClr val="93959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1" name="object 141"/>
            <p:cNvSpPr/>
            <p:nvPr/>
          </p:nvSpPr>
          <p:spPr>
            <a:xfrm>
              <a:off x="2205821" y="7047889"/>
              <a:ext cx="1878330" cy="1553210"/>
            </a:xfrm>
            <a:custGeom>
              <a:avLst/>
              <a:gdLst/>
              <a:ahLst/>
              <a:cxnLst/>
              <a:rect l="l" t="t" r="r" b="b"/>
              <a:pathLst>
                <a:path w="1878329" h="1553209">
                  <a:moveTo>
                    <a:pt x="939063" y="0"/>
                  </a:moveTo>
                  <a:lnTo>
                    <a:pt x="885775" y="1228"/>
                  </a:lnTo>
                  <a:lnTo>
                    <a:pt x="833267" y="4872"/>
                  </a:lnTo>
                  <a:lnTo>
                    <a:pt x="781618" y="10863"/>
                  </a:lnTo>
                  <a:lnTo>
                    <a:pt x="730908" y="19138"/>
                  </a:lnTo>
                  <a:lnTo>
                    <a:pt x="681215" y="29631"/>
                  </a:lnTo>
                  <a:lnTo>
                    <a:pt x="632619" y="42275"/>
                  </a:lnTo>
                  <a:lnTo>
                    <a:pt x="585199" y="57006"/>
                  </a:lnTo>
                  <a:lnTo>
                    <a:pt x="539035" y="73758"/>
                  </a:lnTo>
                  <a:lnTo>
                    <a:pt x="494205" y="92466"/>
                  </a:lnTo>
                  <a:lnTo>
                    <a:pt x="450790" y="113063"/>
                  </a:lnTo>
                  <a:lnTo>
                    <a:pt x="408868" y="135485"/>
                  </a:lnTo>
                  <a:lnTo>
                    <a:pt x="368518" y="159665"/>
                  </a:lnTo>
                  <a:lnTo>
                    <a:pt x="329821" y="185539"/>
                  </a:lnTo>
                  <a:lnTo>
                    <a:pt x="292854" y="213041"/>
                  </a:lnTo>
                  <a:lnTo>
                    <a:pt x="257698" y="242105"/>
                  </a:lnTo>
                  <a:lnTo>
                    <a:pt x="224432" y="272666"/>
                  </a:lnTo>
                  <a:lnTo>
                    <a:pt x="193134" y="304658"/>
                  </a:lnTo>
                  <a:lnTo>
                    <a:pt x="163885" y="338015"/>
                  </a:lnTo>
                  <a:lnTo>
                    <a:pt x="136763" y="372673"/>
                  </a:lnTo>
                  <a:lnTo>
                    <a:pt x="111848" y="408565"/>
                  </a:lnTo>
                  <a:lnTo>
                    <a:pt x="89220" y="445626"/>
                  </a:lnTo>
                  <a:lnTo>
                    <a:pt x="68956" y="483791"/>
                  </a:lnTo>
                  <a:lnTo>
                    <a:pt x="51137" y="522994"/>
                  </a:lnTo>
                  <a:lnTo>
                    <a:pt x="35842" y="563169"/>
                  </a:lnTo>
                  <a:lnTo>
                    <a:pt x="23150" y="604251"/>
                  </a:lnTo>
                  <a:lnTo>
                    <a:pt x="13141" y="646174"/>
                  </a:lnTo>
                  <a:lnTo>
                    <a:pt x="5893" y="688874"/>
                  </a:lnTo>
                  <a:lnTo>
                    <a:pt x="1486" y="732283"/>
                  </a:lnTo>
                  <a:lnTo>
                    <a:pt x="0" y="776338"/>
                  </a:lnTo>
                  <a:lnTo>
                    <a:pt x="1486" y="820392"/>
                  </a:lnTo>
                  <a:lnTo>
                    <a:pt x="5893" y="863802"/>
                  </a:lnTo>
                  <a:lnTo>
                    <a:pt x="13141" y="906502"/>
                  </a:lnTo>
                  <a:lnTo>
                    <a:pt x="23150" y="948425"/>
                  </a:lnTo>
                  <a:lnTo>
                    <a:pt x="35842" y="989508"/>
                  </a:lnTo>
                  <a:lnTo>
                    <a:pt x="51137" y="1029683"/>
                  </a:lnTo>
                  <a:lnTo>
                    <a:pt x="68956" y="1068887"/>
                  </a:lnTo>
                  <a:lnTo>
                    <a:pt x="89220" y="1107052"/>
                  </a:lnTo>
                  <a:lnTo>
                    <a:pt x="111848" y="1144114"/>
                  </a:lnTo>
                  <a:lnTo>
                    <a:pt x="136763" y="1180006"/>
                  </a:lnTo>
                  <a:lnTo>
                    <a:pt x="163885" y="1214665"/>
                  </a:lnTo>
                  <a:lnTo>
                    <a:pt x="193134" y="1248023"/>
                  </a:lnTo>
                  <a:lnTo>
                    <a:pt x="224432" y="1280015"/>
                  </a:lnTo>
                  <a:lnTo>
                    <a:pt x="257698" y="1310577"/>
                  </a:lnTo>
                  <a:lnTo>
                    <a:pt x="292854" y="1339641"/>
                  </a:lnTo>
                  <a:lnTo>
                    <a:pt x="329821" y="1367144"/>
                  </a:lnTo>
                  <a:lnTo>
                    <a:pt x="368518" y="1393018"/>
                  </a:lnTo>
                  <a:lnTo>
                    <a:pt x="408868" y="1417199"/>
                  </a:lnTo>
                  <a:lnTo>
                    <a:pt x="450790" y="1439622"/>
                  </a:lnTo>
                  <a:lnTo>
                    <a:pt x="494205" y="1460220"/>
                  </a:lnTo>
                  <a:lnTo>
                    <a:pt x="539035" y="1478928"/>
                  </a:lnTo>
                  <a:lnTo>
                    <a:pt x="585199" y="1495680"/>
                  </a:lnTo>
                  <a:lnTo>
                    <a:pt x="632619" y="1510412"/>
                  </a:lnTo>
                  <a:lnTo>
                    <a:pt x="681215" y="1523057"/>
                  </a:lnTo>
                  <a:lnTo>
                    <a:pt x="730908" y="1533549"/>
                  </a:lnTo>
                  <a:lnTo>
                    <a:pt x="781618" y="1541825"/>
                  </a:lnTo>
                  <a:lnTo>
                    <a:pt x="833267" y="1547817"/>
                  </a:lnTo>
                  <a:lnTo>
                    <a:pt x="885775" y="1551460"/>
                  </a:lnTo>
                  <a:lnTo>
                    <a:pt x="939063" y="1552689"/>
                  </a:lnTo>
                  <a:lnTo>
                    <a:pt x="992351" y="1551460"/>
                  </a:lnTo>
                  <a:lnTo>
                    <a:pt x="1044859" y="1547817"/>
                  </a:lnTo>
                  <a:lnTo>
                    <a:pt x="1096508" y="1541825"/>
                  </a:lnTo>
                  <a:lnTo>
                    <a:pt x="1147218" y="1533549"/>
                  </a:lnTo>
                  <a:lnTo>
                    <a:pt x="1196911" y="1523057"/>
                  </a:lnTo>
                  <a:lnTo>
                    <a:pt x="1245507" y="1510412"/>
                  </a:lnTo>
                  <a:lnTo>
                    <a:pt x="1292927" y="1495680"/>
                  </a:lnTo>
                  <a:lnTo>
                    <a:pt x="1339091" y="1478928"/>
                  </a:lnTo>
                  <a:lnTo>
                    <a:pt x="1383920" y="1460220"/>
                  </a:lnTo>
                  <a:lnTo>
                    <a:pt x="1427336" y="1439622"/>
                  </a:lnTo>
                  <a:lnTo>
                    <a:pt x="1469258" y="1417199"/>
                  </a:lnTo>
                  <a:lnTo>
                    <a:pt x="1509607" y="1393018"/>
                  </a:lnTo>
                  <a:lnTo>
                    <a:pt x="1548305" y="1367144"/>
                  </a:lnTo>
                  <a:lnTo>
                    <a:pt x="1585272" y="1339641"/>
                  </a:lnTo>
                  <a:lnTo>
                    <a:pt x="1620428" y="1310577"/>
                  </a:lnTo>
                  <a:lnTo>
                    <a:pt x="1653694" y="1280015"/>
                  </a:lnTo>
                  <a:lnTo>
                    <a:pt x="1684991" y="1248023"/>
                  </a:lnTo>
                  <a:lnTo>
                    <a:pt x="1714241" y="1214665"/>
                  </a:lnTo>
                  <a:lnTo>
                    <a:pt x="1741362" y="1180006"/>
                  </a:lnTo>
                  <a:lnTo>
                    <a:pt x="1766277" y="1144114"/>
                  </a:lnTo>
                  <a:lnTo>
                    <a:pt x="1788906" y="1107052"/>
                  </a:lnTo>
                  <a:lnTo>
                    <a:pt x="1809170" y="1068887"/>
                  </a:lnTo>
                  <a:lnTo>
                    <a:pt x="1826989" y="1029683"/>
                  </a:lnTo>
                  <a:lnTo>
                    <a:pt x="1842284" y="989508"/>
                  </a:lnTo>
                  <a:lnTo>
                    <a:pt x="1854976" y="948425"/>
                  </a:lnTo>
                  <a:lnTo>
                    <a:pt x="1864985" y="906502"/>
                  </a:lnTo>
                  <a:lnTo>
                    <a:pt x="1872233" y="863802"/>
                  </a:lnTo>
                  <a:lnTo>
                    <a:pt x="1876640" y="820392"/>
                  </a:lnTo>
                  <a:lnTo>
                    <a:pt x="1878126" y="776338"/>
                  </a:lnTo>
                  <a:lnTo>
                    <a:pt x="1876640" y="732283"/>
                  </a:lnTo>
                  <a:lnTo>
                    <a:pt x="1872233" y="688874"/>
                  </a:lnTo>
                  <a:lnTo>
                    <a:pt x="1864985" y="646174"/>
                  </a:lnTo>
                  <a:lnTo>
                    <a:pt x="1854976" y="604251"/>
                  </a:lnTo>
                  <a:lnTo>
                    <a:pt x="1842284" y="563169"/>
                  </a:lnTo>
                  <a:lnTo>
                    <a:pt x="1826989" y="522994"/>
                  </a:lnTo>
                  <a:lnTo>
                    <a:pt x="1809170" y="483791"/>
                  </a:lnTo>
                  <a:lnTo>
                    <a:pt x="1788906" y="445626"/>
                  </a:lnTo>
                  <a:lnTo>
                    <a:pt x="1766277" y="408565"/>
                  </a:lnTo>
                  <a:lnTo>
                    <a:pt x="1741362" y="372673"/>
                  </a:lnTo>
                  <a:lnTo>
                    <a:pt x="1714241" y="338015"/>
                  </a:lnTo>
                  <a:lnTo>
                    <a:pt x="1684991" y="304658"/>
                  </a:lnTo>
                  <a:lnTo>
                    <a:pt x="1653694" y="272666"/>
                  </a:lnTo>
                  <a:lnTo>
                    <a:pt x="1620428" y="242105"/>
                  </a:lnTo>
                  <a:lnTo>
                    <a:pt x="1585272" y="213041"/>
                  </a:lnTo>
                  <a:lnTo>
                    <a:pt x="1548305" y="185539"/>
                  </a:lnTo>
                  <a:lnTo>
                    <a:pt x="1509607" y="159665"/>
                  </a:lnTo>
                  <a:lnTo>
                    <a:pt x="1469258" y="135485"/>
                  </a:lnTo>
                  <a:lnTo>
                    <a:pt x="1427336" y="113063"/>
                  </a:lnTo>
                  <a:lnTo>
                    <a:pt x="1383920" y="92466"/>
                  </a:lnTo>
                  <a:lnTo>
                    <a:pt x="1339091" y="73758"/>
                  </a:lnTo>
                  <a:lnTo>
                    <a:pt x="1292927" y="57006"/>
                  </a:lnTo>
                  <a:lnTo>
                    <a:pt x="1245507" y="42275"/>
                  </a:lnTo>
                  <a:lnTo>
                    <a:pt x="1196911" y="29631"/>
                  </a:lnTo>
                  <a:lnTo>
                    <a:pt x="1147218" y="19138"/>
                  </a:lnTo>
                  <a:lnTo>
                    <a:pt x="1096508" y="10863"/>
                  </a:lnTo>
                  <a:lnTo>
                    <a:pt x="1044859" y="4872"/>
                  </a:lnTo>
                  <a:lnTo>
                    <a:pt x="992351" y="1228"/>
                  </a:lnTo>
                  <a:lnTo>
                    <a:pt x="939063" y="0"/>
                  </a:lnTo>
                  <a:close/>
                </a:path>
              </a:pathLst>
            </a:custGeom>
            <a:solidFill>
              <a:srgbClr val="D5D9C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2" name="object 142"/>
          <p:cNvSpPr txBox="1"/>
          <p:nvPr/>
        </p:nvSpPr>
        <p:spPr>
          <a:xfrm>
            <a:off x="2372555" y="7447815"/>
            <a:ext cx="1544955" cy="7346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0"/>
              </a:spcBef>
            </a:pPr>
            <a:r>
              <a:rPr sz="1550" spc="-40" dirty="0">
                <a:solidFill>
                  <a:srgbClr val="231F20"/>
                </a:solidFill>
                <a:latin typeface="Verdana"/>
                <a:cs typeface="Verdana"/>
              </a:rPr>
              <a:t>ORGANIS</a:t>
            </a:r>
            <a:r>
              <a:rPr sz="1550" spc="-110" dirty="0">
                <a:solidFill>
                  <a:srgbClr val="231F20"/>
                </a:solidFill>
                <a:latin typeface="Verdana"/>
                <a:cs typeface="Verdana"/>
              </a:rPr>
              <a:t>A</a:t>
            </a:r>
            <a:r>
              <a:rPr sz="1550" spc="-145" dirty="0">
                <a:solidFill>
                  <a:srgbClr val="231F20"/>
                </a:solidFill>
                <a:latin typeface="Verdana"/>
                <a:cs typeface="Verdana"/>
              </a:rPr>
              <a:t>T</a:t>
            </a:r>
            <a:r>
              <a:rPr sz="1550" spc="-50" dirty="0">
                <a:solidFill>
                  <a:srgbClr val="231F20"/>
                </a:solidFill>
                <a:latin typeface="Verdana"/>
                <a:cs typeface="Verdana"/>
              </a:rPr>
              <a:t>I</a:t>
            </a:r>
            <a:r>
              <a:rPr sz="1550" spc="15" dirty="0">
                <a:solidFill>
                  <a:srgbClr val="231F20"/>
                </a:solidFill>
                <a:latin typeface="Verdana"/>
                <a:cs typeface="Verdana"/>
              </a:rPr>
              <a:t>ON  </a:t>
            </a:r>
            <a:r>
              <a:rPr sz="1550" spc="-45" dirty="0">
                <a:solidFill>
                  <a:srgbClr val="231F20"/>
                </a:solidFill>
                <a:latin typeface="Verdana"/>
                <a:cs typeface="Verdana"/>
              </a:rPr>
              <a:t>AND    </a:t>
            </a:r>
            <a:r>
              <a:rPr sz="1550" spc="-55" dirty="0">
                <a:solidFill>
                  <a:srgbClr val="231F20"/>
                </a:solidFill>
                <a:latin typeface="Verdana"/>
                <a:cs typeface="Verdana"/>
              </a:rPr>
              <a:t>PRESENTATION</a:t>
            </a:r>
            <a:endParaRPr sz="1550">
              <a:latin typeface="Verdana"/>
              <a:cs typeface="Verdana"/>
            </a:endParaRPr>
          </a:p>
        </p:txBody>
      </p:sp>
      <p:grpSp>
        <p:nvGrpSpPr>
          <p:cNvPr id="143" name="object 143"/>
          <p:cNvGrpSpPr/>
          <p:nvPr/>
        </p:nvGrpSpPr>
        <p:grpSpPr>
          <a:xfrm>
            <a:off x="10183498" y="1595310"/>
            <a:ext cx="2947035" cy="2426970"/>
            <a:chOff x="10183498" y="1595310"/>
            <a:chExt cx="2947035" cy="2426970"/>
          </a:xfrm>
        </p:grpSpPr>
        <p:sp>
          <p:nvSpPr>
            <p:cNvPr id="144" name="object 144"/>
            <p:cNvSpPr/>
            <p:nvPr/>
          </p:nvSpPr>
          <p:spPr>
            <a:xfrm>
              <a:off x="11901127" y="1599788"/>
              <a:ext cx="755650" cy="1059180"/>
            </a:xfrm>
            <a:custGeom>
              <a:avLst/>
              <a:gdLst/>
              <a:ahLst/>
              <a:cxnLst/>
              <a:rect l="l" t="t" r="r" b="b"/>
              <a:pathLst>
                <a:path w="755650" h="1059180">
                  <a:moveTo>
                    <a:pt x="755053" y="0"/>
                  </a:moveTo>
                  <a:lnTo>
                    <a:pt x="0" y="1058773"/>
                  </a:lnTo>
                </a:path>
              </a:pathLst>
            </a:custGeom>
            <a:ln w="8953">
              <a:solidFill>
                <a:srgbClr val="93959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5" name="object 145"/>
            <p:cNvSpPr/>
            <p:nvPr/>
          </p:nvSpPr>
          <p:spPr>
            <a:xfrm>
              <a:off x="11896649" y="2018558"/>
              <a:ext cx="1108710" cy="644525"/>
            </a:xfrm>
            <a:custGeom>
              <a:avLst/>
              <a:gdLst/>
              <a:ahLst/>
              <a:cxnLst/>
              <a:rect l="l" t="t" r="r" b="b"/>
              <a:pathLst>
                <a:path w="1108709" h="644525">
                  <a:moveTo>
                    <a:pt x="1108506" y="0"/>
                  </a:moveTo>
                  <a:lnTo>
                    <a:pt x="0" y="644474"/>
                  </a:lnTo>
                </a:path>
              </a:pathLst>
            </a:custGeom>
            <a:ln w="8953">
              <a:solidFill>
                <a:srgbClr val="93959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6" name="object 146"/>
            <p:cNvSpPr/>
            <p:nvPr/>
          </p:nvSpPr>
          <p:spPr>
            <a:xfrm>
              <a:off x="11896649" y="2494432"/>
              <a:ext cx="1057910" cy="173355"/>
            </a:xfrm>
            <a:custGeom>
              <a:avLst/>
              <a:gdLst/>
              <a:ahLst/>
              <a:cxnLst/>
              <a:rect l="l" t="t" r="r" b="b"/>
              <a:pathLst>
                <a:path w="1057909" h="173355">
                  <a:moveTo>
                    <a:pt x="1057744" y="0"/>
                  </a:moveTo>
                  <a:lnTo>
                    <a:pt x="0" y="173075"/>
                  </a:lnTo>
                </a:path>
              </a:pathLst>
            </a:custGeom>
            <a:ln w="8953">
              <a:solidFill>
                <a:srgbClr val="93959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7" name="object 147"/>
            <p:cNvSpPr/>
            <p:nvPr/>
          </p:nvSpPr>
          <p:spPr>
            <a:xfrm>
              <a:off x="11901125" y="2663030"/>
              <a:ext cx="1224915" cy="389890"/>
            </a:xfrm>
            <a:custGeom>
              <a:avLst/>
              <a:gdLst/>
              <a:ahLst/>
              <a:cxnLst/>
              <a:rect l="l" t="t" r="r" b="b"/>
              <a:pathLst>
                <a:path w="1224915" h="389889">
                  <a:moveTo>
                    <a:pt x="1224584" y="389763"/>
                  </a:moveTo>
                  <a:lnTo>
                    <a:pt x="0" y="0"/>
                  </a:lnTo>
                </a:path>
              </a:pathLst>
            </a:custGeom>
            <a:ln w="8953">
              <a:solidFill>
                <a:srgbClr val="93959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8" name="object 148"/>
            <p:cNvSpPr/>
            <p:nvPr/>
          </p:nvSpPr>
          <p:spPr>
            <a:xfrm>
              <a:off x="11901127" y="2667511"/>
              <a:ext cx="1057910" cy="853440"/>
            </a:xfrm>
            <a:custGeom>
              <a:avLst/>
              <a:gdLst/>
              <a:ahLst/>
              <a:cxnLst/>
              <a:rect l="l" t="t" r="r" b="b"/>
              <a:pathLst>
                <a:path w="1057909" h="853439">
                  <a:moveTo>
                    <a:pt x="1057744" y="853084"/>
                  </a:moveTo>
                  <a:lnTo>
                    <a:pt x="0" y="0"/>
                  </a:lnTo>
                </a:path>
              </a:pathLst>
            </a:custGeom>
            <a:ln w="8953">
              <a:solidFill>
                <a:srgbClr val="93959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9" name="object 149"/>
            <p:cNvSpPr/>
            <p:nvPr/>
          </p:nvSpPr>
          <p:spPr>
            <a:xfrm>
              <a:off x="11901131" y="2671983"/>
              <a:ext cx="549910" cy="1242695"/>
            </a:xfrm>
            <a:custGeom>
              <a:avLst/>
              <a:gdLst/>
              <a:ahLst/>
              <a:cxnLst/>
              <a:rect l="l" t="t" r="r" b="b"/>
              <a:pathLst>
                <a:path w="549909" h="1242695">
                  <a:moveTo>
                    <a:pt x="549770" y="1242390"/>
                  </a:moveTo>
                  <a:lnTo>
                    <a:pt x="0" y="0"/>
                  </a:lnTo>
                </a:path>
              </a:pathLst>
            </a:custGeom>
            <a:ln w="8953">
              <a:solidFill>
                <a:srgbClr val="93959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0" name="object 150"/>
            <p:cNvSpPr/>
            <p:nvPr/>
          </p:nvSpPr>
          <p:spPr>
            <a:xfrm>
              <a:off x="11818640" y="2671986"/>
              <a:ext cx="73660" cy="1345565"/>
            </a:xfrm>
            <a:custGeom>
              <a:avLst/>
              <a:gdLst/>
              <a:ahLst/>
              <a:cxnLst/>
              <a:rect l="l" t="t" r="r" b="b"/>
              <a:pathLst>
                <a:path w="73659" h="1345564">
                  <a:moveTo>
                    <a:pt x="0" y="1345247"/>
                  </a:moveTo>
                  <a:lnTo>
                    <a:pt x="73533" y="0"/>
                  </a:lnTo>
                </a:path>
              </a:pathLst>
            </a:custGeom>
            <a:ln w="8953">
              <a:solidFill>
                <a:srgbClr val="93959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1" name="object 151"/>
            <p:cNvSpPr/>
            <p:nvPr/>
          </p:nvSpPr>
          <p:spPr>
            <a:xfrm>
              <a:off x="11215865" y="2671986"/>
              <a:ext cx="681355" cy="1199515"/>
            </a:xfrm>
            <a:custGeom>
              <a:avLst/>
              <a:gdLst/>
              <a:ahLst/>
              <a:cxnLst/>
              <a:rect l="l" t="t" r="r" b="b"/>
              <a:pathLst>
                <a:path w="681354" h="1199514">
                  <a:moveTo>
                    <a:pt x="0" y="1199311"/>
                  </a:moveTo>
                  <a:lnTo>
                    <a:pt x="680783" y="0"/>
                  </a:lnTo>
                </a:path>
              </a:pathLst>
            </a:custGeom>
            <a:ln w="8953">
              <a:solidFill>
                <a:srgbClr val="93959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2" name="object 152"/>
            <p:cNvSpPr/>
            <p:nvPr/>
          </p:nvSpPr>
          <p:spPr>
            <a:xfrm>
              <a:off x="10860545" y="2671992"/>
              <a:ext cx="1031875" cy="673100"/>
            </a:xfrm>
            <a:custGeom>
              <a:avLst/>
              <a:gdLst/>
              <a:ahLst/>
              <a:cxnLst/>
              <a:rect l="l" t="t" r="r" b="b"/>
              <a:pathLst>
                <a:path w="1031875" h="673100">
                  <a:moveTo>
                    <a:pt x="0" y="672617"/>
                  </a:moveTo>
                  <a:lnTo>
                    <a:pt x="1031621" y="0"/>
                  </a:lnTo>
                </a:path>
              </a:pathLst>
            </a:custGeom>
            <a:ln w="8953">
              <a:solidFill>
                <a:srgbClr val="93959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3" name="object 153"/>
            <p:cNvSpPr/>
            <p:nvPr/>
          </p:nvSpPr>
          <p:spPr>
            <a:xfrm>
              <a:off x="10384670" y="2663033"/>
              <a:ext cx="1542415" cy="466090"/>
            </a:xfrm>
            <a:custGeom>
              <a:avLst/>
              <a:gdLst/>
              <a:ahLst/>
              <a:cxnLst/>
              <a:rect l="l" t="t" r="r" b="b"/>
              <a:pathLst>
                <a:path w="1542415" h="466089">
                  <a:moveTo>
                    <a:pt x="0" y="465899"/>
                  </a:moveTo>
                  <a:lnTo>
                    <a:pt x="1541830" y="0"/>
                  </a:lnTo>
                </a:path>
              </a:pathLst>
            </a:custGeom>
            <a:ln w="8953">
              <a:solidFill>
                <a:srgbClr val="93959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4" name="object 154"/>
            <p:cNvSpPr/>
            <p:nvPr/>
          </p:nvSpPr>
          <p:spPr>
            <a:xfrm>
              <a:off x="10187975" y="2671987"/>
              <a:ext cx="1743075" cy="70485"/>
            </a:xfrm>
            <a:custGeom>
              <a:avLst/>
              <a:gdLst/>
              <a:ahLst/>
              <a:cxnLst/>
              <a:rect l="l" t="t" r="r" b="b"/>
              <a:pathLst>
                <a:path w="1743075" h="70485">
                  <a:moveTo>
                    <a:pt x="0" y="69900"/>
                  </a:moveTo>
                  <a:lnTo>
                    <a:pt x="1743011" y="0"/>
                  </a:lnTo>
                </a:path>
              </a:pathLst>
            </a:custGeom>
            <a:ln w="8953">
              <a:solidFill>
                <a:srgbClr val="93959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5" name="object 155"/>
            <p:cNvSpPr/>
            <p:nvPr/>
          </p:nvSpPr>
          <p:spPr>
            <a:xfrm>
              <a:off x="10492535" y="2374502"/>
              <a:ext cx="1409065" cy="293370"/>
            </a:xfrm>
            <a:custGeom>
              <a:avLst/>
              <a:gdLst/>
              <a:ahLst/>
              <a:cxnLst/>
              <a:rect l="l" t="t" r="r" b="b"/>
              <a:pathLst>
                <a:path w="1409065" h="293369">
                  <a:moveTo>
                    <a:pt x="0" y="0"/>
                  </a:moveTo>
                  <a:lnTo>
                    <a:pt x="1408595" y="293014"/>
                  </a:lnTo>
                </a:path>
              </a:pathLst>
            </a:custGeom>
            <a:ln w="8953">
              <a:solidFill>
                <a:srgbClr val="93959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6" name="object 156"/>
            <p:cNvSpPr/>
            <p:nvPr/>
          </p:nvSpPr>
          <p:spPr>
            <a:xfrm>
              <a:off x="10784405" y="1967797"/>
              <a:ext cx="1146810" cy="704215"/>
            </a:xfrm>
            <a:custGeom>
              <a:avLst/>
              <a:gdLst/>
              <a:ahLst/>
              <a:cxnLst/>
              <a:rect l="l" t="t" r="r" b="b"/>
              <a:pathLst>
                <a:path w="1146809" h="704214">
                  <a:moveTo>
                    <a:pt x="0" y="0"/>
                  </a:moveTo>
                  <a:lnTo>
                    <a:pt x="1146581" y="704189"/>
                  </a:lnTo>
                </a:path>
              </a:pathLst>
            </a:custGeom>
            <a:ln w="8953">
              <a:solidFill>
                <a:srgbClr val="93959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7" name="object 157"/>
            <p:cNvSpPr/>
            <p:nvPr/>
          </p:nvSpPr>
          <p:spPr>
            <a:xfrm>
              <a:off x="11196831" y="1671194"/>
              <a:ext cx="709295" cy="1005840"/>
            </a:xfrm>
            <a:custGeom>
              <a:avLst/>
              <a:gdLst/>
              <a:ahLst/>
              <a:cxnLst/>
              <a:rect l="l" t="t" r="r" b="b"/>
              <a:pathLst>
                <a:path w="709295" h="1005839">
                  <a:moveTo>
                    <a:pt x="0" y="0"/>
                  </a:moveTo>
                  <a:lnTo>
                    <a:pt x="708774" y="1005268"/>
                  </a:lnTo>
                </a:path>
              </a:pathLst>
            </a:custGeom>
            <a:ln w="8953">
              <a:solidFill>
                <a:srgbClr val="93959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8" name="object 158"/>
            <p:cNvSpPr/>
            <p:nvPr/>
          </p:nvSpPr>
          <p:spPr>
            <a:xfrm>
              <a:off x="11905601" y="1595310"/>
              <a:ext cx="0" cy="1063625"/>
            </a:xfrm>
            <a:custGeom>
              <a:avLst/>
              <a:gdLst/>
              <a:ahLst/>
              <a:cxnLst/>
              <a:rect l="l" t="t" r="r" b="b"/>
              <a:pathLst>
                <a:path h="1063625">
                  <a:moveTo>
                    <a:pt x="0" y="0"/>
                  </a:moveTo>
                  <a:lnTo>
                    <a:pt x="0" y="1063244"/>
                  </a:lnTo>
                </a:path>
              </a:pathLst>
            </a:custGeom>
            <a:ln w="8953">
              <a:solidFill>
                <a:srgbClr val="93959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9" name="object 159"/>
            <p:cNvSpPr/>
            <p:nvPr/>
          </p:nvSpPr>
          <p:spPr>
            <a:xfrm>
              <a:off x="10962063" y="1882213"/>
              <a:ext cx="1878330" cy="1553210"/>
            </a:xfrm>
            <a:custGeom>
              <a:avLst/>
              <a:gdLst/>
              <a:ahLst/>
              <a:cxnLst/>
              <a:rect l="l" t="t" r="r" b="b"/>
              <a:pathLst>
                <a:path w="1878329" h="1553210">
                  <a:moveTo>
                    <a:pt x="939063" y="0"/>
                  </a:moveTo>
                  <a:lnTo>
                    <a:pt x="885775" y="1228"/>
                  </a:lnTo>
                  <a:lnTo>
                    <a:pt x="833267" y="4872"/>
                  </a:lnTo>
                  <a:lnTo>
                    <a:pt x="781618" y="10863"/>
                  </a:lnTo>
                  <a:lnTo>
                    <a:pt x="730908" y="19138"/>
                  </a:lnTo>
                  <a:lnTo>
                    <a:pt x="681215" y="29631"/>
                  </a:lnTo>
                  <a:lnTo>
                    <a:pt x="632619" y="42275"/>
                  </a:lnTo>
                  <a:lnTo>
                    <a:pt x="585199" y="57006"/>
                  </a:lnTo>
                  <a:lnTo>
                    <a:pt x="539035" y="73758"/>
                  </a:lnTo>
                  <a:lnTo>
                    <a:pt x="494205" y="92466"/>
                  </a:lnTo>
                  <a:lnTo>
                    <a:pt x="450790" y="113063"/>
                  </a:lnTo>
                  <a:lnTo>
                    <a:pt x="408868" y="135485"/>
                  </a:lnTo>
                  <a:lnTo>
                    <a:pt x="368518" y="159665"/>
                  </a:lnTo>
                  <a:lnTo>
                    <a:pt x="329821" y="185539"/>
                  </a:lnTo>
                  <a:lnTo>
                    <a:pt x="292854" y="213041"/>
                  </a:lnTo>
                  <a:lnTo>
                    <a:pt x="257698" y="242105"/>
                  </a:lnTo>
                  <a:lnTo>
                    <a:pt x="224432" y="272666"/>
                  </a:lnTo>
                  <a:lnTo>
                    <a:pt x="193134" y="304658"/>
                  </a:lnTo>
                  <a:lnTo>
                    <a:pt x="163885" y="338015"/>
                  </a:lnTo>
                  <a:lnTo>
                    <a:pt x="136763" y="372673"/>
                  </a:lnTo>
                  <a:lnTo>
                    <a:pt x="111848" y="408565"/>
                  </a:lnTo>
                  <a:lnTo>
                    <a:pt x="89220" y="445626"/>
                  </a:lnTo>
                  <a:lnTo>
                    <a:pt x="68956" y="483791"/>
                  </a:lnTo>
                  <a:lnTo>
                    <a:pt x="51137" y="522994"/>
                  </a:lnTo>
                  <a:lnTo>
                    <a:pt x="35842" y="563169"/>
                  </a:lnTo>
                  <a:lnTo>
                    <a:pt x="23150" y="604251"/>
                  </a:lnTo>
                  <a:lnTo>
                    <a:pt x="13141" y="646174"/>
                  </a:lnTo>
                  <a:lnTo>
                    <a:pt x="5893" y="688874"/>
                  </a:lnTo>
                  <a:lnTo>
                    <a:pt x="1486" y="732283"/>
                  </a:lnTo>
                  <a:lnTo>
                    <a:pt x="0" y="776338"/>
                  </a:lnTo>
                  <a:lnTo>
                    <a:pt x="1486" y="820392"/>
                  </a:lnTo>
                  <a:lnTo>
                    <a:pt x="5893" y="863802"/>
                  </a:lnTo>
                  <a:lnTo>
                    <a:pt x="13141" y="906502"/>
                  </a:lnTo>
                  <a:lnTo>
                    <a:pt x="23150" y="948425"/>
                  </a:lnTo>
                  <a:lnTo>
                    <a:pt x="35842" y="989508"/>
                  </a:lnTo>
                  <a:lnTo>
                    <a:pt x="51137" y="1029683"/>
                  </a:lnTo>
                  <a:lnTo>
                    <a:pt x="68956" y="1068887"/>
                  </a:lnTo>
                  <a:lnTo>
                    <a:pt x="89220" y="1107052"/>
                  </a:lnTo>
                  <a:lnTo>
                    <a:pt x="111848" y="1144114"/>
                  </a:lnTo>
                  <a:lnTo>
                    <a:pt x="136763" y="1180006"/>
                  </a:lnTo>
                  <a:lnTo>
                    <a:pt x="163885" y="1214665"/>
                  </a:lnTo>
                  <a:lnTo>
                    <a:pt x="193134" y="1248023"/>
                  </a:lnTo>
                  <a:lnTo>
                    <a:pt x="224432" y="1280015"/>
                  </a:lnTo>
                  <a:lnTo>
                    <a:pt x="257698" y="1310577"/>
                  </a:lnTo>
                  <a:lnTo>
                    <a:pt x="292854" y="1339641"/>
                  </a:lnTo>
                  <a:lnTo>
                    <a:pt x="329821" y="1367144"/>
                  </a:lnTo>
                  <a:lnTo>
                    <a:pt x="368518" y="1393018"/>
                  </a:lnTo>
                  <a:lnTo>
                    <a:pt x="408868" y="1417199"/>
                  </a:lnTo>
                  <a:lnTo>
                    <a:pt x="450790" y="1439622"/>
                  </a:lnTo>
                  <a:lnTo>
                    <a:pt x="494205" y="1460220"/>
                  </a:lnTo>
                  <a:lnTo>
                    <a:pt x="539035" y="1478928"/>
                  </a:lnTo>
                  <a:lnTo>
                    <a:pt x="585199" y="1495680"/>
                  </a:lnTo>
                  <a:lnTo>
                    <a:pt x="632619" y="1510412"/>
                  </a:lnTo>
                  <a:lnTo>
                    <a:pt x="681215" y="1523057"/>
                  </a:lnTo>
                  <a:lnTo>
                    <a:pt x="730908" y="1533549"/>
                  </a:lnTo>
                  <a:lnTo>
                    <a:pt x="781618" y="1541825"/>
                  </a:lnTo>
                  <a:lnTo>
                    <a:pt x="833267" y="1547817"/>
                  </a:lnTo>
                  <a:lnTo>
                    <a:pt x="885775" y="1551460"/>
                  </a:lnTo>
                  <a:lnTo>
                    <a:pt x="939063" y="1552689"/>
                  </a:lnTo>
                  <a:lnTo>
                    <a:pt x="992351" y="1551460"/>
                  </a:lnTo>
                  <a:lnTo>
                    <a:pt x="1044859" y="1547817"/>
                  </a:lnTo>
                  <a:lnTo>
                    <a:pt x="1096508" y="1541825"/>
                  </a:lnTo>
                  <a:lnTo>
                    <a:pt x="1147218" y="1533549"/>
                  </a:lnTo>
                  <a:lnTo>
                    <a:pt x="1196911" y="1523057"/>
                  </a:lnTo>
                  <a:lnTo>
                    <a:pt x="1245507" y="1510412"/>
                  </a:lnTo>
                  <a:lnTo>
                    <a:pt x="1292927" y="1495680"/>
                  </a:lnTo>
                  <a:lnTo>
                    <a:pt x="1339091" y="1478928"/>
                  </a:lnTo>
                  <a:lnTo>
                    <a:pt x="1383920" y="1460220"/>
                  </a:lnTo>
                  <a:lnTo>
                    <a:pt x="1427336" y="1439622"/>
                  </a:lnTo>
                  <a:lnTo>
                    <a:pt x="1469258" y="1417199"/>
                  </a:lnTo>
                  <a:lnTo>
                    <a:pt x="1509607" y="1393018"/>
                  </a:lnTo>
                  <a:lnTo>
                    <a:pt x="1548305" y="1367144"/>
                  </a:lnTo>
                  <a:lnTo>
                    <a:pt x="1585272" y="1339641"/>
                  </a:lnTo>
                  <a:lnTo>
                    <a:pt x="1620428" y="1310577"/>
                  </a:lnTo>
                  <a:lnTo>
                    <a:pt x="1653694" y="1280015"/>
                  </a:lnTo>
                  <a:lnTo>
                    <a:pt x="1684991" y="1248023"/>
                  </a:lnTo>
                  <a:lnTo>
                    <a:pt x="1714241" y="1214665"/>
                  </a:lnTo>
                  <a:lnTo>
                    <a:pt x="1741362" y="1180006"/>
                  </a:lnTo>
                  <a:lnTo>
                    <a:pt x="1766277" y="1144114"/>
                  </a:lnTo>
                  <a:lnTo>
                    <a:pt x="1788906" y="1107052"/>
                  </a:lnTo>
                  <a:lnTo>
                    <a:pt x="1809170" y="1068887"/>
                  </a:lnTo>
                  <a:lnTo>
                    <a:pt x="1826989" y="1029683"/>
                  </a:lnTo>
                  <a:lnTo>
                    <a:pt x="1842284" y="989508"/>
                  </a:lnTo>
                  <a:lnTo>
                    <a:pt x="1854976" y="948425"/>
                  </a:lnTo>
                  <a:lnTo>
                    <a:pt x="1864985" y="906502"/>
                  </a:lnTo>
                  <a:lnTo>
                    <a:pt x="1872233" y="863802"/>
                  </a:lnTo>
                  <a:lnTo>
                    <a:pt x="1876640" y="820392"/>
                  </a:lnTo>
                  <a:lnTo>
                    <a:pt x="1878126" y="776338"/>
                  </a:lnTo>
                  <a:lnTo>
                    <a:pt x="1876640" y="732283"/>
                  </a:lnTo>
                  <a:lnTo>
                    <a:pt x="1872233" y="688874"/>
                  </a:lnTo>
                  <a:lnTo>
                    <a:pt x="1864985" y="646174"/>
                  </a:lnTo>
                  <a:lnTo>
                    <a:pt x="1854976" y="604251"/>
                  </a:lnTo>
                  <a:lnTo>
                    <a:pt x="1842284" y="563169"/>
                  </a:lnTo>
                  <a:lnTo>
                    <a:pt x="1826989" y="522994"/>
                  </a:lnTo>
                  <a:lnTo>
                    <a:pt x="1809170" y="483791"/>
                  </a:lnTo>
                  <a:lnTo>
                    <a:pt x="1788906" y="445626"/>
                  </a:lnTo>
                  <a:lnTo>
                    <a:pt x="1766277" y="408565"/>
                  </a:lnTo>
                  <a:lnTo>
                    <a:pt x="1741362" y="372673"/>
                  </a:lnTo>
                  <a:lnTo>
                    <a:pt x="1714241" y="338015"/>
                  </a:lnTo>
                  <a:lnTo>
                    <a:pt x="1684991" y="304658"/>
                  </a:lnTo>
                  <a:lnTo>
                    <a:pt x="1653694" y="272666"/>
                  </a:lnTo>
                  <a:lnTo>
                    <a:pt x="1620428" y="242105"/>
                  </a:lnTo>
                  <a:lnTo>
                    <a:pt x="1585272" y="213041"/>
                  </a:lnTo>
                  <a:lnTo>
                    <a:pt x="1548305" y="185539"/>
                  </a:lnTo>
                  <a:lnTo>
                    <a:pt x="1509607" y="159665"/>
                  </a:lnTo>
                  <a:lnTo>
                    <a:pt x="1469258" y="135485"/>
                  </a:lnTo>
                  <a:lnTo>
                    <a:pt x="1427336" y="113063"/>
                  </a:lnTo>
                  <a:lnTo>
                    <a:pt x="1383920" y="92466"/>
                  </a:lnTo>
                  <a:lnTo>
                    <a:pt x="1339091" y="73758"/>
                  </a:lnTo>
                  <a:lnTo>
                    <a:pt x="1292927" y="57006"/>
                  </a:lnTo>
                  <a:lnTo>
                    <a:pt x="1245507" y="42275"/>
                  </a:lnTo>
                  <a:lnTo>
                    <a:pt x="1196911" y="29631"/>
                  </a:lnTo>
                  <a:lnTo>
                    <a:pt x="1147218" y="19138"/>
                  </a:lnTo>
                  <a:lnTo>
                    <a:pt x="1096508" y="10863"/>
                  </a:lnTo>
                  <a:lnTo>
                    <a:pt x="1044859" y="4872"/>
                  </a:lnTo>
                  <a:lnTo>
                    <a:pt x="992351" y="1228"/>
                  </a:lnTo>
                  <a:lnTo>
                    <a:pt x="939063" y="0"/>
                  </a:lnTo>
                  <a:close/>
                </a:path>
              </a:pathLst>
            </a:custGeom>
            <a:solidFill>
              <a:srgbClr val="B9E5F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60" name="object 160"/>
          <p:cNvSpPr txBox="1"/>
          <p:nvPr/>
        </p:nvSpPr>
        <p:spPr>
          <a:xfrm>
            <a:off x="11406823" y="2400324"/>
            <a:ext cx="988694" cy="4984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59385" marR="5080" indent="-147320">
              <a:lnSpc>
                <a:spcPct val="100000"/>
              </a:lnSpc>
              <a:spcBef>
                <a:spcPts val="100"/>
              </a:spcBef>
            </a:pPr>
            <a:r>
              <a:rPr sz="1550" spc="-5" dirty="0">
                <a:solidFill>
                  <a:srgbClr val="231F20"/>
                </a:solidFill>
                <a:latin typeface="Verdana"/>
                <a:cs typeface="Verdana"/>
              </a:rPr>
              <a:t>LITERACY  </a:t>
            </a:r>
            <a:r>
              <a:rPr sz="1550" spc="-55" dirty="0">
                <a:solidFill>
                  <a:srgbClr val="231F20"/>
                </a:solidFill>
                <a:latin typeface="Verdana"/>
                <a:cs typeface="Verdana"/>
              </a:rPr>
              <a:t>SKILLS</a:t>
            </a:r>
            <a:endParaRPr sz="1550">
              <a:latin typeface="Verdana"/>
              <a:cs typeface="Verdana"/>
            </a:endParaRPr>
          </a:p>
        </p:txBody>
      </p:sp>
      <p:grpSp>
        <p:nvGrpSpPr>
          <p:cNvPr id="161" name="object 161"/>
          <p:cNvGrpSpPr/>
          <p:nvPr/>
        </p:nvGrpSpPr>
        <p:grpSpPr>
          <a:xfrm>
            <a:off x="10414279" y="6864339"/>
            <a:ext cx="2849880" cy="2616835"/>
            <a:chOff x="10414279" y="6864339"/>
            <a:chExt cx="2849880" cy="2616835"/>
          </a:xfrm>
        </p:grpSpPr>
        <p:sp>
          <p:nvSpPr>
            <p:cNvPr id="162" name="object 162"/>
            <p:cNvSpPr/>
            <p:nvPr/>
          </p:nvSpPr>
          <p:spPr>
            <a:xfrm>
              <a:off x="12034858" y="6932267"/>
              <a:ext cx="520700" cy="1368425"/>
            </a:xfrm>
            <a:custGeom>
              <a:avLst/>
              <a:gdLst/>
              <a:ahLst/>
              <a:cxnLst/>
              <a:rect l="l" t="t" r="r" b="b"/>
              <a:pathLst>
                <a:path w="520700" h="1368425">
                  <a:moveTo>
                    <a:pt x="520293" y="0"/>
                  </a:moveTo>
                  <a:lnTo>
                    <a:pt x="0" y="1368386"/>
                  </a:lnTo>
                </a:path>
              </a:pathLst>
            </a:custGeom>
            <a:ln w="8953">
              <a:solidFill>
                <a:srgbClr val="93959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3" name="object 163"/>
            <p:cNvSpPr/>
            <p:nvPr/>
          </p:nvSpPr>
          <p:spPr>
            <a:xfrm>
              <a:off x="12030381" y="7420832"/>
              <a:ext cx="823594" cy="884555"/>
            </a:xfrm>
            <a:custGeom>
              <a:avLst/>
              <a:gdLst/>
              <a:ahLst/>
              <a:cxnLst/>
              <a:rect l="l" t="t" r="r" b="b"/>
              <a:pathLst>
                <a:path w="823595" h="884554">
                  <a:moveTo>
                    <a:pt x="822985" y="0"/>
                  </a:moveTo>
                  <a:lnTo>
                    <a:pt x="0" y="884301"/>
                  </a:lnTo>
                </a:path>
              </a:pathLst>
            </a:custGeom>
            <a:ln w="8953">
              <a:solidFill>
                <a:srgbClr val="93959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4" name="object 164"/>
            <p:cNvSpPr/>
            <p:nvPr/>
          </p:nvSpPr>
          <p:spPr>
            <a:xfrm>
              <a:off x="12034867" y="7960155"/>
              <a:ext cx="1072515" cy="342265"/>
            </a:xfrm>
            <a:custGeom>
              <a:avLst/>
              <a:gdLst/>
              <a:ahLst/>
              <a:cxnLst/>
              <a:rect l="l" t="t" r="r" b="b"/>
              <a:pathLst>
                <a:path w="1072515" h="342265">
                  <a:moveTo>
                    <a:pt x="1072299" y="0"/>
                  </a:moveTo>
                  <a:lnTo>
                    <a:pt x="0" y="341782"/>
                  </a:lnTo>
                </a:path>
              </a:pathLst>
            </a:custGeom>
            <a:ln w="8953">
              <a:solidFill>
                <a:srgbClr val="93959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5" name="object 165"/>
            <p:cNvSpPr/>
            <p:nvPr/>
          </p:nvSpPr>
          <p:spPr>
            <a:xfrm>
              <a:off x="12034862" y="8306421"/>
              <a:ext cx="1224915" cy="300990"/>
            </a:xfrm>
            <a:custGeom>
              <a:avLst/>
              <a:gdLst/>
              <a:ahLst/>
              <a:cxnLst/>
              <a:rect l="l" t="t" r="r" b="b"/>
              <a:pathLst>
                <a:path w="1224915" h="300990">
                  <a:moveTo>
                    <a:pt x="1224584" y="300926"/>
                  </a:moveTo>
                  <a:lnTo>
                    <a:pt x="0" y="0"/>
                  </a:lnTo>
                </a:path>
              </a:pathLst>
            </a:custGeom>
            <a:ln w="8953">
              <a:solidFill>
                <a:srgbClr val="93959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6" name="object 166"/>
            <p:cNvSpPr/>
            <p:nvPr/>
          </p:nvSpPr>
          <p:spPr>
            <a:xfrm>
              <a:off x="12025905" y="8301941"/>
              <a:ext cx="1011555" cy="1010285"/>
            </a:xfrm>
            <a:custGeom>
              <a:avLst/>
              <a:gdLst/>
              <a:ahLst/>
              <a:cxnLst/>
              <a:rect l="l" t="t" r="r" b="b"/>
              <a:pathLst>
                <a:path w="1011555" h="1010284">
                  <a:moveTo>
                    <a:pt x="1011466" y="1009700"/>
                  </a:moveTo>
                  <a:lnTo>
                    <a:pt x="0" y="0"/>
                  </a:lnTo>
                </a:path>
              </a:pathLst>
            </a:custGeom>
            <a:ln w="8953">
              <a:solidFill>
                <a:srgbClr val="93959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7" name="object 167"/>
            <p:cNvSpPr/>
            <p:nvPr/>
          </p:nvSpPr>
          <p:spPr>
            <a:xfrm>
              <a:off x="12034859" y="8309605"/>
              <a:ext cx="260350" cy="1007110"/>
            </a:xfrm>
            <a:custGeom>
              <a:avLst/>
              <a:gdLst/>
              <a:ahLst/>
              <a:cxnLst/>
              <a:rect l="l" t="t" r="r" b="b"/>
              <a:pathLst>
                <a:path w="260350" h="1007109">
                  <a:moveTo>
                    <a:pt x="260146" y="1006513"/>
                  </a:moveTo>
                  <a:lnTo>
                    <a:pt x="0" y="0"/>
                  </a:lnTo>
                </a:path>
              </a:pathLst>
            </a:custGeom>
            <a:ln w="8953">
              <a:solidFill>
                <a:srgbClr val="93959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8" name="object 168"/>
            <p:cNvSpPr/>
            <p:nvPr/>
          </p:nvSpPr>
          <p:spPr>
            <a:xfrm>
              <a:off x="11533607" y="8309608"/>
              <a:ext cx="497205" cy="1167130"/>
            </a:xfrm>
            <a:custGeom>
              <a:avLst/>
              <a:gdLst/>
              <a:ahLst/>
              <a:cxnLst/>
              <a:rect l="l" t="t" r="r" b="b"/>
              <a:pathLst>
                <a:path w="497204" h="1167129">
                  <a:moveTo>
                    <a:pt x="0" y="1167003"/>
                  </a:moveTo>
                  <a:lnTo>
                    <a:pt x="496773" y="0"/>
                  </a:lnTo>
                </a:path>
              </a:pathLst>
            </a:custGeom>
            <a:ln w="8953">
              <a:solidFill>
                <a:srgbClr val="93959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9" name="object 169"/>
            <p:cNvSpPr/>
            <p:nvPr/>
          </p:nvSpPr>
          <p:spPr>
            <a:xfrm>
              <a:off x="10810276" y="8309602"/>
              <a:ext cx="1220470" cy="901065"/>
            </a:xfrm>
            <a:custGeom>
              <a:avLst/>
              <a:gdLst/>
              <a:ahLst/>
              <a:cxnLst/>
              <a:rect l="l" t="t" r="r" b="b"/>
              <a:pathLst>
                <a:path w="1220470" h="901065">
                  <a:moveTo>
                    <a:pt x="0" y="900518"/>
                  </a:moveTo>
                  <a:lnTo>
                    <a:pt x="1220114" y="0"/>
                  </a:lnTo>
                </a:path>
              </a:pathLst>
            </a:custGeom>
            <a:ln w="8953">
              <a:solidFill>
                <a:srgbClr val="93959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0" name="object 170"/>
            <p:cNvSpPr/>
            <p:nvPr/>
          </p:nvSpPr>
          <p:spPr>
            <a:xfrm>
              <a:off x="10423232" y="8306422"/>
              <a:ext cx="1598295" cy="454025"/>
            </a:xfrm>
            <a:custGeom>
              <a:avLst/>
              <a:gdLst/>
              <a:ahLst/>
              <a:cxnLst/>
              <a:rect l="l" t="t" r="r" b="b"/>
              <a:pathLst>
                <a:path w="1598295" h="454025">
                  <a:moveTo>
                    <a:pt x="0" y="453440"/>
                  </a:moveTo>
                  <a:lnTo>
                    <a:pt x="1598193" y="0"/>
                  </a:lnTo>
                </a:path>
              </a:pathLst>
            </a:custGeom>
            <a:ln w="8953">
              <a:solidFill>
                <a:srgbClr val="93959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1" name="object 171"/>
            <p:cNvSpPr/>
            <p:nvPr/>
          </p:nvSpPr>
          <p:spPr>
            <a:xfrm>
              <a:off x="10418755" y="8188576"/>
              <a:ext cx="1616710" cy="109220"/>
            </a:xfrm>
            <a:custGeom>
              <a:avLst/>
              <a:gdLst/>
              <a:ahLst/>
              <a:cxnLst/>
              <a:rect l="l" t="t" r="r" b="b"/>
              <a:pathLst>
                <a:path w="1616709" h="109220">
                  <a:moveTo>
                    <a:pt x="0" y="0"/>
                  </a:moveTo>
                  <a:lnTo>
                    <a:pt x="1616113" y="108889"/>
                  </a:lnTo>
                </a:path>
              </a:pathLst>
            </a:custGeom>
            <a:ln w="8953">
              <a:solidFill>
                <a:srgbClr val="93959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2" name="object 172"/>
            <p:cNvSpPr/>
            <p:nvPr/>
          </p:nvSpPr>
          <p:spPr>
            <a:xfrm>
              <a:off x="10461302" y="7737290"/>
              <a:ext cx="1578610" cy="560705"/>
            </a:xfrm>
            <a:custGeom>
              <a:avLst/>
              <a:gdLst/>
              <a:ahLst/>
              <a:cxnLst/>
              <a:rect l="l" t="t" r="r" b="b"/>
              <a:pathLst>
                <a:path w="1578609" h="560704">
                  <a:moveTo>
                    <a:pt x="0" y="0"/>
                  </a:moveTo>
                  <a:lnTo>
                    <a:pt x="1578038" y="560171"/>
                  </a:lnTo>
                </a:path>
              </a:pathLst>
            </a:custGeom>
            <a:ln w="8953">
              <a:solidFill>
                <a:srgbClr val="93959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3" name="object 173"/>
            <p:cNvSpPr/>
            <p:nvPr/>
          </p:nvSpPr>
          <p:spPr>
            <a:xfrm>
              <a:off x="11171942" y="7274896"/>
              <a:ext cx="858519" cy="1022985"/>
            </a:xfrm>
            <a:custGeom>
              <a:avLst/>
              <a:gdLst/>
              <a:ahLst/>
              <a:cxnLst/>
              <a:rect l="l" t="t" r="r" b="b"/>
              <a:pathLst>
                <a:path w="858520" h="1022984">
                  <a:moveTo>
                    <a:pt x="0" y="0"/>
                  </a:moveTo>
                  <a:lnTo>
                    <a:pt x="858443" y="1022565"/>
                  </a:lnTo>
                </a:path>
              </a:pathLst>
            </a:custGeom>
            <a:ln w="8953">
              <a:solidFill>
                <a:srgbClr val="93959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4" name="object 174"/>
            <p:cNvSpPr/>
            <p:nvPr/>
          </p:nvSpPr>
          <p:spPr>
            <a:xfrm>
              <a:off x="11742992" y="6868816"/>
              <a:ext cx="278765" cy="1436370"/>
            </a:xfrm>
            <a:custGeom>
              <a:avLst/>
              <a:gdLst/>
              <a:ahLst/>
              <a:cxnLst/>
              <a:rect l="l" t="t" r="r" b="b"/>
              <a:pathLst>
                <a:path w="278765" h="1436370">
                  <a:moveTo>
                    <a:pt x="0" y="0"/>
                  </a:moveTo>
                  <a:lnTo>
                    <a:pt x="278434" y="1436306"/>
                  </a:lnTo>
                </a:path>
              </a:pathLst>
            </a:custGeom>
            <a:ln w="8953">
              <a:solidFill>
                <a:srgbClr val="93959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5" name="object 175"/>
            <p:cNvSpPr/>
            <p:nvPr/>
          </p:nvSpPr>
          <p:spPr>
            <a:xfrm>
              <a:off x="11095799" y="7525597"/>
              <a:ext cx="1878330" cy="1553210"/>
            </a:xfrm>
            <a:custGeom>
              <a:avLst/>
              <a:gdLst/>
              <a:ahLst/>
              <a:cxnLst/>
              <a:rect l="l" t="t" r="r" b="b"/>
              <a:pathLst>
                <a:path w="1878329" h="1553209">
                  <a:moveTo>
                    <a:pt x="939063" y="0"/>
                  </a:moveTo>
                  <a:lnTo>
                    <a:pt x="885775" y="1228"/>
                  </a:lnTo>
                  <a:lnTo>
                    <a:pt x="833267" y="4872"/>
                  </a:lnTo>
                  <a:lnTo>
                    <a:pt x="781618" y="10863"/>
                  </a:lnTo>
                  <a:lnTo>
                    <a:pt x="730908" y="19138"/>
                  </a:lnTo>
                  <a:lnTo>
                    <a:pt x="681215" y="29631"/>
                  </a:lnTo>
                  <a:lnTo>
                    <a:pt x="632619" y="42275"/>
                  </a:lnTo>
                  <a:lnTo>
                    <a:pt x="585199" y="57006"/>
                  </a:lnTo>
                  <a:lnTo>
                    <a:pt x="539035" y="73758"/>
                  </a:lnTo>
                  <a:lnTo>
                    <a:pt x="494205" y="92466"/>
                  </a:lnTo>
                  <a:lnTo>
                    <a:pt x="450790" y="113063"/>
                  </a:lnTo>
                  <a:lnTo>
                    <a:pt x="408868" y="135485"/>
                  </a:lnTo>
                  <a:lnTo>
                    <a:pt x="368518" y="159665"/>
                  </a:lnTo>
                  <a:lnTo>
                    <a:pt x="329821" y="185539"/>
                  </a:lnTo>
                  <a:lnTo>
                    <a:pt x="292854" y="213041"/>
                  </a:lnTo>
                  <a:lnTo>
                    <a:pt x="257698" y="242105"/>
                  </a:lnTo>
                  <a:lnTo>
                    <a:pt x="224432" y="272666"/>
                  </a:lnTo>
                  <a:lnTo>
                    <a:pt x="193134" y="304658"/>
                  </a:lnTo>
                  <a:lnTo>
                    <a:pt x="163885" y="338015"/>
                  </a:lnTo>
                  <a:lnTo>
                    <a:pt x="136763" y="372673"/>
                  </a:lnTo>
                  <a:lnTo>
                    <a:pt x="111848" y="408565"/>
                  </a:lnTo>
                  <a:lnTo>
                    <a:pt x="89220" y="445626"/>
                  </a:lnTo>
                  <a:lnTo>
                    <a:pt x="68956" y="483791"/>
                  </a:lnTo>
                  <a:lnTo>
                    <a:pt x="51137" y="522994"/>
                  </a:lnTo>
                  <a:lnTo>
                    <a:pt x="35842" y="563169"/>
                  </a:lnTo>
                  <a:lnTo>
                    <a:pt x="23150" y="604251"/>
                  </a:lnTo>
                  <a:lnTo>
                    <a:pt x="13141" y="646174"/>
                  </a:lnTo>
                  <a:lnTo>
                    <a:pt x="5893" y="688874"/>
                  </a:lnTo>
                  <a:lnTo>
                    <a:pt x="1486" y="732283"/>
                  </a:lnTo>
                  <a:lnTo>
                    <a:pt x="0" y="776338"/>
                  </a:lnTo>
                  <a:lnTo>
                    <a:pt x="1486" y="820392"/>
                  </a:lnTo>
                  <a:lnTo>
                    <a:pt x="5893" y="863802"/>
                  </a:lnTo>
                  <a:lnTo>
                    <a:pt x="13141" y="906502"/>
                  </a:lnTo>
                  <a:lnTo>
                    <a:pt x="23150" y="948425"/>
                  </a:lnTo>
                  <a:lnTo>
                    <a:pt x="35842" y="989508"/>
                  </a:lnTo>
                  <a:lnTo>
                    <a:pt x="51137" y="1029683"/>
                  </a:lnTo>
                  <a:lnTo>
                    <a:pt x="68956" y="1068887"/>
                  </a:lnTo>
                  <a:lnTo>
                    <a:pt x="89220" y="1107052"/>
                  </a:lnTo>
                  <a:lnTo>
                    <a:pt x="111848" y="1144114"/>
                  </a:lnTo>
                  <a:lnTo>
                    <a:pt x="136763" y="1180006"/>
                  </a:lnTo>
                  <a:lnTo>
                    <a:pt x="163885" y="1214665"/>
                  </a:lnTo>
                  <a:lnTo>
                    <a:pt x="193134" y="1248023"/>
                  </a:lnTo>
                  <a:lnTo>
                    <a:pt x="224432" y="1280015"/>
                  </a:lnTo>
                  <a:lnTo>
                    <a:pt x="257698" y="1310577"/>
                  </a:lnTo>
                  <a:lnTo>
                    <a:pt x="292854" y="1339641"/>
                  </a:lnTo>
                  <a:lnTo>
                    <a:pt x="329821" y="1367144"/>
                  </a:lnTo>
                  <a:lnTo>
                    <a:pt x="368518" y="1393018"/>
                  </a:lnTo>
                  <a:lnTo>
                    <a:pt x="408868" y="1417199"/>
                  </a:lnTo>
                  <a:lnTo>
                    <a:pt x="450790" y="1439622"/>
                  </a:lnTo>
                  <a:lnTo>
                    <a:pt x="494205" y="1460220"/>
                  </a:lnTo>
                  <a:lnTo>
                    <a:pt x="539035" y="1478928"/>
                  </a:lnTo>
                  <a:lnTo>
                    <a:pt x="585199" y="1495680"/>
                  </a:lnTo>
                  <a:lnTo>
                    <a:pt x="632619" y="1510412"/>
                  </a:lnTo>
                  <a:lnTo>
                    <a:pt x="681215" y="1523057"/>
                  </a:lnTo>
                  <a:lnTo>
                    <a:pt x="730908" y="1533549"/>
                  </a:lnTo>
                  <a:lnTo>
                    <a:pt x="781618" y="1541825"/>
                  </a:lnTo>
                  <a:lnTo>
                    <a:pt x="833267" y="1547817"/>
                  </a:lnTo>
                  <a:lnTo>
                    <a:pt x="885775" y="1551460"/>
                  </a:lnTo>
                  <a:lnTo>
                    <a:pt x="939063" y="1552689"/>
                  </a:lnTo>
                  <a:lnTo>
                    <a:pt x="992351" y="1551460"/>
                  </a:lnTo>
                  <a:lnTo>
                    <a:pt x="1044859" y="1547817"/>
                  </a:lnTo>
                  <a:lnTo>
                    <a:pt x="1096508" y="1541825"/>
                  </a:lnTo>
                  <a:lnTo>
                    <a:pt x="1147218" y="1533549"/>
                  </a:lnTo>
                  <a:lnTo>
                    <a:pt x="1196911" y="1523057"/>
                  </a:lnTo>
                  <a:lnTo>
                    <a:pt x="1245507" y="1510412"/>
                  </a:lnTo>
                  <a:lnTo>
                    <a:pt x="1292927" y="1495680"/>
                  </a:lnTo>
                  <a:lnTo>
                    <a:pt x="1339091" y="1478928"/>
                  </a:lnTo>
                  <a:lnTo>
                    <a:pt x="1383920" y="1460220"/>
                  </a:lnTo>
                  <a:lnTo>
                    <a:pt x="1427336" y="1439622"/>
                  </a:lnTo>
                  <a:lnTo>
                    <a:pt x="1469258" y="1417199"/>
                  </a:lnTo>
                  <a:lnTo>
                    <a:pt x="1509607" y="1393018"/>
                  </a:lnTo>
                  <a:lnTo>
                    <a:pt x="1548305" y="1367144"/>
                  </a:lnTo>
                  <a:lnTo>
                    <a:pt x="1585272" y="1339641"/>
                  </a:lnTo>
                  <a:lnTo>
                    <a:pt x="1620428" y="1310577"/>
                  </a:lnTo>
                  <a:lnTo>
                    <a:pt x="1653694" y="1280015"/>
                  </a:lnTo>
                  <a:lnTo>
                    <a:pt x="1684991" y="1248023"/>
                  </a:lnTo>
                  <a:lnTo>
                    <a:pt x="1714241" y="1214665"/>
                  </a:lnTo>
                  <a:lnTo>
                    <a:pt x="1741362" y="1180006"/>
                  </a:lnTo>
                  <a:lnTo>
                    <a:pt x="1766277" y="1144114"/>
                  </a:lnTo>
                  <a:lnTo>
                    <a:pt x="1788906" y="1107052"/>
                  </a:lnTo>
                  <a:lnTo>
                    <a:pt x="1809170" y="1068887"/>
                  </a:lnTo>
                  <a:lnTo>
                    <a:pt x="1826989" y="1029683"/>
                  </a:lnTo>
                  <a:lnTo>
                    <a:pt x="1842284" y="989508"/>
                  </a:lnTo>
                  <a:lnTo>
                    <a:pt x="1854976" y="948425"/>
                  </a:lnTo>
                  <a:lnTo>
                    <a:pt x="1864985" y="906502"/>
                  </a:lnTo>
                  <a:lnTo>
                    <a:pt x="1872233" y="863802"/>
                  </a:lnTo>
                  <a:lnTo>
                    <a:pt x="1876640" y="820392"/>
                  </a:lnTo>
                  <a:lnTo>
                    <a:pt x="1878126" y="776338"/>
                  </a:lnTo>
                  <a:lnTo>
                    <a:pt x="1876640" y="732283"/>
                  </a:lnTo>
                  <a:lnTo>
                    <a:pt x="1872233" y="688874"/>
                  </a:lnTo>
                  <a:lnTo>
                    <a:pt x="1864985" y="646174"/>
                  </a:lnTo>
                  <a:lnTo>
                    <a:pt x="1854976" y="604251"/>
                  </a:lnTo>
                  <a:lnTo>
                    <a:pt x="1842284" y="563169"/>
                  </a:lnTo>
                  <a:lnTo>
                    <a:pt x="1826989" y="522994"/>
                  </a:lnTo>
                  <a:lnTo>
                    <a:pt x="1809170" y="483791"/>
                  </a:lnTo>
                  <a:lnTo>
                    <a:pt x="1788906" y="445626"/>
                  </a:lnTo>
                  <a:lnTo>
                    <a:pt x="1766277" y="408565"/>
                  </a:lnTo>
                  <a:lnTo>
                    <a:pt x="1741362" y="372673"/>
                  </a:lnTo>
                  <a:lnTo>
                    <a:pt x="1714241" y="338015"/>
                  </a:lnTo>
                  <a:lnTo>
                    <a:pt x="1684991" y="304658"/>
                  </a:lnTo>
                  <a:lnTo>
                    <a:pt x="1653694" y="272666"/>
                  </a:lnTo>
                  <a:lnTo>
                    <a:pt x="1620428" y="242105"/>
                  </a:lnTo>
                  <a:lnTo>
                    <a:pt x="1585272" y="213041"/>
                  </a:lnTo>
                  <a:lnTo>
                    <a:pt x="1548305" y="185539"/>
                  </a:lnTo>
                  <a:lnTo>
                    <a:pt x="1509607" y="159665"/>
                  </a:lnTo>
                  <a:lnTo>
                    <a:pt x="1469258" y="135485"/>
                  </a:lnTo>
                  <a:lnTo>
                    <a:pt x="1427336" y="113063"/>
                  </a:lnTo>
                  <a:lnTo>
                    <a:pt x="1383920" y="92466"/>
                  </a:lnTo>
                  <a:lnTo>
                    <a:pt x="1339091" y="73758"/>
                  </a:lnTo>
                  <a:lnTo>
                    <a:pt x="1292927" y="57006"/>
                  </a:lnTo>
                  <a:lnTo>
                    <a:pt x="1245507" y="42275"/>
                  </a:lnTo>
                  <a:lnTo>
                    <a:pt x="1196911" y="29631"/>
                  </a:lnTo>
                  <a:lnTo>
                    <a:pt x="1147218" y="19138"/>
                  </a:lnTo>
                  <a:lnTo>
                    <a:pt x="1096508" y="10863"/>
                  </a:lnTo>
                  <a:lnTo>
                    <a:pt x="1044859" y="4872"/>
                  </a:lnTo>
                  <a:lnTo>
                    <a:pt x="992351" y="1228"/>
                  </a:lnTo>
                  <a:lnTo>
                    <a:pt x="939063" y="0"/>
                  </a:lnTo>
                  <a:close/>
                </a:path>
              </a:pathLst>
            </a:custGeom>
            <a:solidFill>
              <a:srgbClr val="FDD4B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76" name="object 176"/>
          <p:cNvSpPr txBox="1"/>
          <p:nvPr/>
        </p:nvSpPr>
        <p:spPr>
          <a:xfrm>
            <a:off x="11383276" y="8043709"/>
            <a:ext cx="1303655" cy="4984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54940" marR="5080" indent="-142875">
              <a:lnSpc>
                <a:spcPct val="100000"/>
              </a:lnSpc>
              <a:spcBef>
                <a:spcPts val="100"/>
              </a:spcBef>
            </a:pPr>
            <a:r>
              <a:rPr sz="1550" spc="-65" dirty="0">
                <a:solidFill>
                  <a:srgbClr val="231F20"/>
                </a:solidFill>
                <a:latin typeface="Verdana"/>
                <a:cs typeface="Verdana"/>
              </a:rPr>
              <a:t>ATTITUDE</a:t>
            </a:r>
            <a:r>
              <a:rPr sz="1550" spc="-14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550" spc="5" dirty="0">
                <a:solidFill>
                  <a:srgbClr val="231F20"/>
                </a:solidFill>
                <a:latin typeface="Verdana"/>
                <a:cs typeface="Verdana"/>
              </a:rPr>
              <a:t>TO  </a:t>
            </a:r>
            <a:r>
              <a:rPr sz="1550" spc="-45" dirty="0">
                <a:solidFill>
                  <a:srgbClr val="231F20"/>
                </a:solidFill>
                <a:latin typeface="Verdana"/>
                <a:cs typeface="Verdana"/>
              </a:rPr>
              <a:t>LEARNING</a:t>
            </a:r>
            <a:endParaRPr sz="1550">
              <a:latin typeface="Verdana"/>
              <a:cs typeface="Verdana"/>
            </a:endParaRPr>
          </a:p>
        </p:txBody>
      </p:sp>
      <p:sp>
        <p:nvSpPr>
          <p:cNvPr id="177" name="object 177"/>
          <p:cNvSpPr/>
          <p:nvPr/>
        </p:nvSpPr>
        <p:spPr>
          <a:xfrm>
            <a:off x="10252393" y="4922709"/>
            <a:ext cx="4340860" cy="1083945"/>
          </a:xfrm>
          <a:custGeom>
            <a:avLst/>
            <a:gdLst/>
            <a:ahLst/>
            <a:cxnLst/>
            <a:rect l="l" t="t" r="r" b="b"/>
            <a:pathLst>
              <a:path w="4340859" h="1083945">
                <a:moveTo>
                  <a:pt x="4340352" y="0"/>
                </a:moveTo>
                <a:lnTo>
                  <a:pt x="0" y="0"/>
                </a:lnTo>
                <a:lnTo>
                  <a:pt x="0" y="1083792"/>
                </a:lnTo>
                <a:lnTo>
                  <a:pt x="4188066" y="1083792"/>
                </a:lnTo>
                <a:lnTo>
                  <a:pt x="4236203" y="1076029"/>
                </a:lnTo>
                <a:lnTo>
                  <a:pt x="4278007" y="1054413"/>
                </a:lnTo>
                <a:lnTo>
                  <a:pt x="4310971" y="1021450"/>
                </a:lnTo>
                <a:lnTo>
                  <a:pt x="4332589" y="979650"/>
                </a:lnTo>
                <a:lnTo>
                  <a:pt x="4340352" y="931519"/>
                </a:lnTo>
                <a:lnTo>
                  <a:pt x="4340352" y="0"/>
                </a:lnTo>
                <a:close/>
              </a:path>
            </a:pathLst>
          </a:custGeom>
          <a:solidFill>
            <a:srgbClr val="FEE4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8" name="object 178"/>
          <p:cNvSpPr txBox="1"/>
          <p:nvPr/>
        </p:nvSpPr>
        <p:spPr>
          <a:xfrm>
            <a:off x="10805385" y="5033189"/>
            <a:ext cx="3235325" cy="850900"/>
          </a:xfrm>
          <a:prstGeom prst="rect">
            <a:avLst/>
          </a:prstGeom>
        </p:spPr>
        <p:txBody>
          <a:bodyPr vert="horz" wrap="square" lIns="0" tIns="4000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315"/>
              </a:spcBef>
            </a:pPr>
            <a:r>
              <a:rPr sz="900" b="1" spc="5" dirty="0">
                <a:solidFill>
                  <a:srgbClr val="231F20"/>
                </a:solidFill>
                <a:latin typeface="Montserrat"/>
                <a:cs typeface="Montserrat"/>
              </a:rPr>
              <a:t>KEY TO</a:t>
            </a:r>
            <a:r>
              <a:rPr sz="900" b="1" spc="50" dirty="0">
                <a:solidFill>
                  <a:srgbClr val="231F20"/>
                </a:solidFill>
                <a:latin typeface="Montserrat"/>
                <a:cs typeface="Montserrat"/>
              </a:rPr>
              <a:t> </a:t>
            </a:r>
            <a:r>
              <a:rPr sz="900" b="1" spc="10" dirty="0">
                <a:solidFill>
                  <a:srgbClr val="231F20"/>
                </a:solidFill>
                <a:latin typeface="Montserrat"/>
                <a:cs typeface="Montserrat"/>
              </a:rPr>
              <a:t>MARKING</a:t>
            </a:r>
            <a:endParaRPr sz="900">
              <a:latin typeface="Montserrat"/>
              <a:cs typeface="Montserrat"/>
            </a:endParaRPr>
          </a:p>
          <a:p>
            <a:pPr marL="163830" marR="156845" algn="ctr">
              <a:lnSpc>
                <a:spcPct val="120300"/>
              </a:lnSpc>
            </a:pPr>
            <a:r>
              <a:rPr sz="900" b="0" spc="-5" dirty="0">
                <a:solidFill>
                  <a:srgbClr val="231F20"/>
                </a:solidFill>
                <a:latin typeface="Montserrat Light"/>
                <a:cs typeface="Montserrat Light"/>
              </a:rPr>
              <a:t>Leave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blank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if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your answer is: </a:t>
            </a:r>
            <a:r>
              <a:rPr sz="900" b="0" spc="-10" dirty="0">
                <a:solidFill>
                  <a:srgbClr val="231F20"/>
                </a:solidFill>
                <a:latin typeface="Montserrat Light"/>
                <a:cs typeface="Montserrat Light"/>
              </a:rPr>
              <a:t>never/not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at all/badly  Highlight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1: sometimes/a </a:t>
            </a:r>
            <a:r>
              <a:rPr sz="900" b="0" spc="-5" dirty="0">
                <a:solidFill>
                  <a:srgbClr val="231F20"/>
                </a:solidFill>
                <a:latin typeface="Montserrat Light"/>
                <a:cs typeface="Montserrat Light"/>
              </a:rPr>
              <a:t>little/not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very</a:t>
            </a:r>
            <a:r>
              <a:rPr sz="900" b="0" spc="145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well</a:t>
            </a:r>
            <a:endParaRPr sz="900">
              <a:latin typeface="Montserrat Light"/>
              <a:cs typeface="Montserrat Light"/>
            </a:endParaRPr>
          </a:p>
          <a:p>
            <a:pPr marL="12700" marR="5080" algn="ctr">
              <a:lnSpc>
                <a:spcPct val="120300"/>
              </a:lnSpc>
            </a:pP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Highlight 1 </a:t>
            </a:r>
            <a:r>
              <a:rPr sz="9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and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2: </a:t>
            </a:r>
            <a:r>
              <a:rPr sz="9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most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of the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time/quite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a </a:t>
            </a:r>
            <a:r>
              <a:rPr sz="900" b="0" spc="-5" dirty="0">
                <a:solidFill>
                  <a:srgbClr val="231F20"/>
                </a:solidFill>
                <a:latin typeface="Montserrat Light"/>
                <a:cs typeface="Montserrat Light"/>
              </a:rPr>
              <a:t>lot/quite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well 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Highlight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1,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2 </a:t>
            </a:r>
            <a:r>
              <a:rPr sz="9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and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3: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always/very much/very</a:t>
            </a:r>
            <a:r>
              <a:rPr sz="900" b="0" spc="165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well</a:t>
            </a:r>
            <a:endParaRPr sz="900">
              <a:latin typeface="Montserrat Light"/>
              <a:cs typeface="Montserrat Light"/>
            </a:endParaRPr>
          </a:p>
        </p:txBody>
      </p:sp>
      <p:sp>
        <p:nvSpPr>
          <p:cNvPr id="180" name="object 180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i="0" spc="-5" dirty="0">
                <a:latin typeface="Montserrat Light"/>
                <a:cs typeface="Montserrat Light"/>
              </a:rPr>
              <a:t>From </a:t>
            </a:r>
            <a:r>
              <a:rPr dirty="0"/>
              <a:t>Independent </a:t>
            </a:r>
            <a:r>
              <a:rPr spc="-5" dirty="0"/>
              <a:t>Thinking </a:t>
            </a:r>
            <a:r>
              <a:rPr dirty="0"/>
              <a:t>on Emotional </a:t>
            </a:r>
            <a:r>
              <a:rPr spc="-5" dirty="0"/>
              <a:t>Literacy </a:t>
            </a:r>
            <a:r>
              <a:rPr i="0" dirty="0">
                <a:latin typeface="Montserrat Light"/>
                <a:cs typeface="Montserrat Light"/>
              </a:rPr>
              <a:t>© </a:t>
            </a:r>
            <a:r>
              <a:rPr i="0" spc="-5" dirty="0">
                <a:latin typeface="Montserrat Light"/>
                <a:cs typeface="Montserrat Light"/>
              </a:rPr>
              <a:t>Richard Evans,</a:t>
            </a:r>
            <a:r>
              <a:rPr i="0" spc="114" dirty="0">
                <a:latin typeface="Montserrat Light"/>
                <a:cs typeface="Montserrat Light"/>
              </a:rPr>
              <a:t> </a:t>
            </a:r>
            <a:r>
              <a:rPr i="0" spc="-5" dirty="0">
                <a:latin typeface="Montserrat Light"/>
                <a:cs typeface="Montserrat Light"/>
              </a:rPr>
              <a:t>2020</a:t>
            </a:r>
          </a:p>
        </p:txBody>
      </p:sp>
      <p:sp>
        <p:nvSpPr>
          <p:cNvPr id="179" name="object 179"/>
          <p:cNvSpPr txBox="1"/>
          <p:nvPr/>
        </p:nvSpPr>
        <p:spPr>
          <a:xfrm>
            <a:off x="6809111" y="9938467"/>
            <a:ext cx="1500505" cy="1244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50" b="0" spc="-5" dirty="0">
                <a:solidFill>
                  <a:srgbClr val="231F20"/>
                </a:solidFill>
                <a:latin typeface="Montserrat Light"/>
                <a:cs typeface="Montserrat Light"/>
              </a:rPr>
              <a:t>LITERACY PASSPORT </a:t>
            </a:r>
            <a:r>
              <a:rPr sz="650" b="0" dirty="0">
                <a:solidFill>
                  <a:srgbClr val="231F20"/>
                </a:solidFill>
                <a:latin typeface="Montserrat Light"/>
                <a:cs typeface="Montserrat Light"/>
              </a:rPr>
              <a:t>– FRONT</a:t>
            </a:r>
            <a:r>
              <a:rPr sz="650" b="0" spc="-5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650" b="0" dirty="0">
                <a:solidFill>
                  <a:srgbClr val="231F20"/>
                </a:solidFill>
                <a:latin typeface="Montserrat Light"/>
                <a:cs typeface="Montserrat Light"/>
              </a:rPr>
              <a:t>SIDE</a:t>
            </a:r>
            <a:endParaRPr sz="650">
              <a:latin typeface="Montserrat Light"/>
              <a:cs typeface="Montserrat Ligh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387275" y="1774307"/>
            <a:ext cx="4348480" cy="2019300"/>
          </a:xfrm>
          <a:custGeom>
            <a:avLst/>
            <a:gdLst/>
            <a:ahLst/>
            <a:cxnLst/>
            <a:rect l="l" t="t" r="r" b="b"/>
            <a:pathLst>
              <a:path w="4348480" h="2019300">
                <a:moveTo>
                  <a:pt x="4348441" y="0"/>
                </a:moveTo>
                <a:lnTo>
                  <a:pt x="0" y="0"/>
                </a:lnTo>
                <a:lnTo>
                  <a:pt x="0" y="2019084"/>
                </a:lnTo>
                <a:lnTo>
                  <a:pt x="4196156" y="2019084"/>
                </a:lnTo>
                <a:lnTo>
                  <a:pt x="4244292" y="2011321"/>
                </a:lnTo>
                <a:lnTo>
                  <a:pt x="4286097" y="1989704"/>
                </a:lnTo>
                <a:lnTo>
                  <a:pt x="4319061" y="1956742"/>
                </a:lnTo>
                <a:lnTo>
                  <a:pt x="4340678" y="1914941"/>
                </a:lnTo>
                <a:lnTo>
                  <a:pt x="4348441" y="1866811"/>
                </a:lnTo>
                <a:lnTo>
                  <a:pt x="4348441" y="0"/>
                </a:lnTo>
                <a:close/>
              </a:path>
            </a:pathLst>
          </a:custGeom>
          <a:solidFill>
            <a:srgbClr val="F8EA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5526855" y="1909300"/>
            <a:ext cx="1916430" cy="1801134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100" b="1" spc="10" dirty="0">
                <a:solidFill>
                  <a:srgbClr val="231F20"/>
                </a:solidFill>
                <a:latin typeface="Montserrat"/>
                <a:cs typeface="Montserrat"/>
              </a:rPr>
              <a:t>REVIEW</a:t>
            </a:r>
            <a:r>
              <a:rPr sz="1100" b="1" spc="30" dirty="0">
                <a:solidFill>
                  <a:srgbClr val="231F20"/>
                </a:solidFill>
                <a:latin typeface="Montserrat"/>
                <a:cs typeface="Montserrat"/>
              </a:rPr>
              <a:t> </a:t>
            </a:r>
            <a:r>
              <a:rPr sz="1100" b="1" spc="5" dirty="0">
                <a:solidFill>
                  <a:srgbClr val="231F20"/>
                </a:solidFill>
                <a:latin typeface="Montserrat"/>
                <a:cs typeface="Montserrat"/>
              </a:rPr>
              <a:t>DATES</a:t>
            </a:r>
            <a:endParaRPr sz="1100" dirty="0">
              <a:latin typeface="Montserrat"/>
              <a:cs typeface="Montserrat"/>
            </a:endParaRPr>
          </a:p>
          <a:p>
            <a:pPr marL="12700">
              <a:lnSpc>
                <a:spcPct val="100000"/>
              </a:lnSpc>
              <a:spcBef>
                <a:spcPts val="1165"/>
              </a:spcBef>
            </a:pPr>
            <a:r>
              <a:rPr sz="1100" b="1" spc="10" dirty="0">
                <a:solidFill>
                  <a:srgbClr val="231F20"/>
                </a:solidFill>
                <a:latin typeface="Montserrat"/>
                <a:cs typeface="Montserrat"/>
              </a:rPr>
              <a:t>PUPIL</a:t>
            </a:r>
            <a:endParaRPr sz="1100" dirty="0">
              <a:latin typeface="Montserrat"/>
              <a:cs typeface="Montserrat"/>
            </a:endParaRPr>
          </a:p>
          <a:p>
            <a:pPr marL="12700">
              <a:lnSpc>
                <a:spcPct val="100000"/>
              </a:lnSpc>
              <a:spcBef>
                <a:spcPts val="1160"/>
              </a:spcBef>
            </a:pPr>
            <a:r>
              <a:rPr sz="11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Date:...................................................</a:t>
            </a:r>
            <a:endParaRPr sz="1100" dirty="0">
              <a:latin typeface="Montserrat Light"/>
              <a:cs typeface="Montserrat Light"/>
            </a:endParaRPr>
          </a:p>
          <a:p>
            <a:pPr marL="12700">
              <a:lnSpc>
                <a:spcPct val="100000"/>
              </a:lnSpc>
              <a:spcBef>
                <a:spcPts val="1160"/>
              </a:spcBef>
            </a:pPr>
            <a:r>
              <a:rPr sz="11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Date:...................................................</a:t>
            </a:r>
            <a:endParaRPr sz="1100" dirty="0">
              <a:latin typeface="Montserrat Light"/>
              <a:cs typeface="Montserrat Light"/>
            </a:endParaRPr>
          </a:p>
          <a:p>
            <a:pPr marL="12700">
              <a:lnSpc>
                <a:spcPct val="100000"/>
              </a:lnSpc>
              <a:spcBef>
                <a:spcPts val="1165"/>
              </a:spcBef>
            </a:pPr>
            <a:r>
              <a:rPr sz="11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Date:...................................................</a:t>
            </a:r>
            <a:endParaRPr sz="1100" dirty="0">
              <a:latin typeface="Montserrat Light"/>
              <a:cs typeface="Montserrat Light"/>
            </a:endParaRPr>
          </a:p>
          <a:p>
            <a:pPr marL="12700">
              <a:lnSpc>
                <a:spcPct val="100000"/>
              </a:lnSpc>
              <a:spcBef>
                <a:spcPts val="1160"/>
              </a:spcBef>
            </a:pPr>
            <a:r>
              <a:rPr sz="11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Date:...................................................</a:t>
            </a:r>
            <a:endParaRPr sz="1100" dirty="0">
              <a:latin typeface="Montserrat Light"/>
              <a:cs typeface="Montserrat Ligh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675695" y="2224463"/>
            <a:ext cx="1916430" cy="1477969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100" b="1" spc="15" dirty="0">
                <a:solidFill>
                  <a:srgbClr val="231F20"/>
                </a:solidFill>
                <a:latin typeface="Montserrat"/>
                <a:cs typeface="Montserrat"/>
              </a:rPr>
              <a:t>TEACHER</a:t>
            </a:r>
            <a:endParaRPr sz="1100" dirty="0">
              <a:latin typeface="Montserrat"/>
              <a:cs typeface="Montserrat"/>
            </a:endParaRPr>
          </a:p>
          <a:p>
            <a:pPr marL="12700">
              <a:lnSpc>
                <a:spcPct val="100000"/>
              </a:lnSpc>
              <a:spcBef>
                <a:spcPts val="1165"/>
              </a:spcBef>
            </a:pPr>
            <a:r>
              <a:rPr sz="11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Signed:</a:t>
            </a:r>
            <a:r>
              <a:rPr sz="11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..............................................</a:t>
            </a:r>
            <a:endParaRPr sz="1100" dirty="0">
              <a:latin typeface="Montserrat Light"/>
              <a:cs typeface="Montserrat Light"/>
            </a:endParaRPr>
          </a:p>
          <a:p>
            <a:pPr marL="12700">
              <a:lnSpc>
                <a:spcPct val="100000"/>
              </a:lnSpc>
              <a:spcBef>
                <a:spcPts val="1160"/>
              </a:spcBef>
            </a:pPr>
            <a:r>
              <a:rPr sz="11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Signed:</a:t>
            </a:r>
            <a:r>
              <a:rPr sz="11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..............................................</a:t>
            </a:r>
            <a:endParaRPr sz="1100" dirty="0">
              <a:latin typeface="Montserrat Light"/>
              <a:cs typeface="Montserrat Light"/>
            </a:endParaRPr>
          </a:p>
          <a:p>
            <a:pPr marL="12700">
              <a:lnSpc>
                <a:spcPct val="100000"/>
              </a:lnSpc>
              <a:spcBef>
                <a:spcPts val="1160"/>
              </a:spcBef>
            </a:pPr>
            <a:r>
              <a:rPr sz="11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Signed:</a:t>
            </a:r>
            <a:r>
              <a:rPr sz="11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..............................................</a:t>
            </a:r>
            <a:endParaRPr sz="1100" dirty="0">
              <a:latin typeface="Montserrat Light"/>
              <a:cs typeface="Montserrat Light"/>
            </a:endParaRPr>
          </a:p>
          <a:p>
            <a:pPr marL="12700">
              <a:lnSpc>
                <a:spcPct val="100000"/>
              </a:lnSpc>
              <a:spcBef>
                <a:spcPts val="1165"/>
              </a:spcBef>
            </a:pPr>
            <a:r>
              <a:rPr sz="11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Signed:</a:t>
            </a:r>
            <a:r>
              <a:rPr sz="11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..............................................</a:t>
            </a:r>
            <a:endParaRPr sz="1100" dirty="0">
              <a:latin typeface="Montserrat Light"/>
              <a:cs typeface="Montserrat Light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30174" y="2753995"/>
            <a:ext cx="4341495" cy="1662430"/>
          </a:xfrm>
          <a:prstGeom prst="rect">
            <a:avLst/>
          </a:prstGeom>
          <a:ln w="8953">
            <a:solidFill>
              <a:srgbClr val="939598"/>
            </a:solidFill>
          </a:ln>
        </p:spPr>
        <p:txBody>
          <a:bodyPr vert="horz" wrap="square" lIns="0" tIns="104775" rIns="0" bIns="0" rtlCol="0">
            <a:spAutoFit/>
          </a:bodyPr>
          <a:lstStyle/>
          <a:p>
            <a:pPr marL="105410">
              <a:lnSpc>
                <a:spcPct val="100000"/>
              </a:lnSpc>
              <a:spcBef>
                <a:spcPts val="825"/>
              </a:spcBef>
            </a:pPr>
            <a:r>
              <a:rPr sz="1100" b="0" spc="20" dirty="0">
                <a:solidFill>
                  <a:srgbClr val="231F20"/>
                </a:solidFill>
                <a:latin typeface="Montserrat Light"/>
                <a:cs typeface="Montserrat Light"/>
              </a:rPr>
              <a:t>My </a:t>
            </a:r>
            <a:r>
              <a:rPr sz="11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feelings </a:t>
            </a:r>
            <a:r>
              <a:rPr sz="1100" b="0" spc="15" dirty="0">
                <a:solidFill>
                  <a:srgbClr val="231F20"/>
                </a:solidFill>
                <a:latin typeface="Montserrat Light"/>
                <a:cs typeface="Montserrat Light"/>
              </a:rPr>
              <a:t>about </a:t>
            </a:r>
            <a:r>
              <a:rPr sz="11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my efforts </a:t>
            </a:r>
            <a:r>
              <a:rPr sz="1100" b="0" dirty="0">
                <a:solidFill>
                  <a:srgbClr val="231F20"/>
                </a:solidFill>
                <a:latin typeface="Montserrat Light"/>
                <a:cs typeface="Montserrat Light"/>
              </a:rPr>
              <a:t>to </a:t>
            </a:r>
            <a:r>
              <a:rPr sz="1100" b="0" spc="15" dirty="0">
                <a:solidFill>
                  <a:srgbClr val="231F20"/>
                </a:solidFill>
                <a:latin typeface="Montserrat Light"/>
                <a:cs typeface="Montserrat Light"/>
              </a:rPr>
              <a:t>meet </a:t>
            </a:r>
            <a:r>
              <a:rPr sz="11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my</a:t>
            </a:r>
            <a:r>
              <a:rPr sz="1100" b="0" spc="190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1100" b="0" spc="15" dirty="0">
                <a:solidFill>
                  <a:srgbClr val="231F20"/>
                </a:solidFill>
                <a:latin typeface="Montserrat Light"/>
                <a:cs typeface="Montserrat Light"/>
              </a:rPr>
              <a:t>needs:</a:t>
            </a:r>
            <a:endParaRPr sz="1100">
              <a:latin typeface="Montserrat Light"/>
              <a:cs typeface="Montserrat Light"/>
            </a:endParaRPr>
          </a:p>
          <a:p>
            <a:pPr marL="105410">
              <a:lnSpc>
                <a:spcPct val="100000"/>
              </a:lnSpc>
              <a:spcBef>
                <a:spcPts val="1160"/>
              </a:spcBef>
            </a:pPr>
            <a:r>
              <a:rPr sz="1100" b="0" dirty="0">
                <a:solidFill>
                  <a:srgbClr val="231F20"/>
                </a:solidFill>
                <a:latin typeface="Montserrat Light"/>
                <a:cs typeface="Montserrat Light"/>
              </a:rPr>
              <a:t>Week </a:t>
            </a:r>
            <a:r>
              <a:rPr sz="11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1:</a:t>
            </a:r>
            <a:r>
              <a:rPr sz="1100" b="0" spc="130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11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............................................................................................................................</a:t>
            </a:r>
            <a:endParaRPr sz="1100">
              <a:latin typeface="Montserrat Light"/>
              <a:cs typeface="Montserrat Light"/>
            </a:endParaRPr>
          </a:p>
          <a:p>
            <a:pPr marL="105410">
              <a:lnSpc>
                <a:spcPct val="100000"/>
              </a:lnSpc>
              <a:spcBef>
                <a:spcPts val="1160"/>
              </a:spcBef>
            </a:pPr>
            <a:r>
              <a:rPr sz="1100" b="0" dirty="0">
                <a:solidFill>
                  <a:srgbClr val="231F20"/>
                </a:solidFill>
                <a:latin typeface="Montserrat Light"/>
                <a:cs typeface="Montserrat Light"/>
              </a:rPr>
              <a:t>Week </a:t>
            </a:r>
            <a:r>
              <a:rPr sz="11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2:</a:t>
            </a:r>
            <a:r>
              <a:rPr sz="1100" b="0" spc="110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11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...........................................................................................................................</a:t>
            </a:r>
            <a:endParaRPr sz="1100">
              <a:latin typeface="Montserrat Light"/>
              <a:cs typeface="Montserrat Light"/>
            </a:endParaRPr>
          </a:p>
          <a:p>
            <a:pPr marL="105410">
              <a:lnSpc>
                <a:spcPct val="100000"/>
              </a:lnSpc>
              <a:spcBef>
                <a:spcPts val="1165"/>
              </a:spcBef>
            </a:pPr>
            <a:r>
              <a:rPr sz="1100" b="0" dirty="0">
                <a:solidFill>
                  <a:srgbClr val="231F20"/>
                </a:solidFill>
                <a:latin typeface="Montserrat Light"/>
                <a:cs typeface="Montserrat Light"/>
              </a:rPr>
              <a:t>Week </a:t>
            </a:r>
            <a:r>
              <a:rPr sz="11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3:</a:t>
            </a:r>
            <a:r>
              <a:rPr sz="1100" b="0" spc="120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11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...........................................................................................................................</a:t>
            </a:r>
            <a:endParaRPr sz="1100">
              <a:latin typeface="Montserrat Light"/>
              <a:cs typeface="Montserrat Light"/>
            </a:endParaRPr>
          </a:p>
          <a:p>
            <a:pPr marL="105410">
              <a:lnSpc>
                <a:spcPct val="100000"/>
              </a:lnSpc>
              <a:spcBef>
                <a:spcPts val="1160"/>
              </a:spcBef>
            </a:pPr>
            <a:r>
              <a:rPr sz="1100" b="0" dirty="0">
                <a:solidFill>
                  <a:srgbClr val="231F20"/>
                </a:solidFill>
                <a:latin typeface="Montserrat Light"/>
                <a:cs typeface="Montserrat Light"/>
              </a:rPr>
              <a:t>Week </a:t>
            </a:r>
            <a:r>
              <a:rPr sz="11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4:</a:t>
            </a:r>
            <a:r>
              <a:rPr sz="1100" b="0" spc="235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11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..........................................................................................................................</a:t>
            </a:r>
            <a:endParaRPr sz="1100">
              <a:latin typeface="Montserrat Light"/>
              <a:cs typeface="Montserrat Light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30174" y="7829994"/>
            <a:ext cx="4341495" cy="1662430"/>
          </a:xfrm>
          <a:prstGeom prst="rect">
            <a:avLst/>
          </a:prstGeom>
          <a:ln w="8953">
            <a:solidFill>
              <a:srgbClr val="939598"/>
            </a:solidFill>
          </a:ln>
        </p:spPr>
        <p:txBody>
          <a:bodyPr vert="horz" wrap="square" lIns="0" tIns="104775" rIns="0" bIns="0" rtlCol="0">
            <a:spAutoFit/>
          </a:bodyPr>
          <a:lstStyle/>
          <a:p>
            <a:pPr marL="105410">
              <a:lnSpc>
                <a:spcPct val="100000"/>
              </a:lnSpc>
              <a:spcBef>
                <a:spcPts val="825"/>
              </a:spcBef>
            </a:pPr>
            <a:r>
              <a:rPr sz="1100" b="0" spc="20" dirty="0">
                <a:solidFill>
                  <a:srgbClr val="231F20"/>
                </a:solidFill>
                <a:latin typeface="Montserrat Light"/>
                <a:cs typeface="Montserrat Light"/>
              </a:rPr>
              <a:t>My </a:t>
            </a:r>
            <a:r>
              <a:rPr sz="11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feelings </a:t>
            </a:r>
            <a:r>
              <a:rPr sz="1100" b="0" spc="15" dirty="0">
                <a:solidFill>
                  <a:srgbClr val="231F20"/>
                </a:solidFill>
                <a:latin typeface="Montserrat Light"/>
                <a:cs typeface="Montserrat Light"/>
              </a:rPr>
              <a:t>about </a:t>
            </a:r>
            <a:r>
              <a:rPr sz="11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my efforts </a:t>
            </a:r>
            <a:r>
              <a:rPr sz="1100" b="0" dirty="0">
                <a:solidFill>
                  <a:srgbClr val="231F20"/>
                </a:solidFill>
                <a:latin typeface="Montserrat Light"/>
                <a:cs typeface="Montserrat Light"/>
              </a:rPr>
              <a:t>to </a:t>
            </a:r>
            <a:r>
              <a:rPr sz="1100" b="0" spc="15" dirty="0">
                <a:solidFill>
                  <a:srgbClr val="231F20"/>
                </a:solidFill>
                <a:latin typeface="Montserrat Light"/>
                <a:cs typeface="Montserrat Light"/>
              </a:rPr>
              <a:t>meet </a:t>
            </a:r>
            <a:r>
              <a:rPr sz="11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my</a:t>
            </a:r>
            <a:r>
              <a:rPr sz="1100" b="0" spc="190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1100" b="0" spc="15" dirty="0">
                <a:solidFill>
                  <a:srgbClr val="231F20"/>
                </a:solidFill>
                <a:latin typeface="Montserrat Light"/>
                <a:cs typeface="Montserrat Light"/>
              </a:rPr>
              <a:t>needs:</a:t>
            </a:r>
            <a:endParaRPr sz="1100">
              <a:latin typeface="Montserrat Light"/>
              <a:cs typeface="Montserrat Light"/>
            </a:endParaRPr>
          </a:p>
          <a:p>
            <a:pPr marL="105410">
              <a:lnSpc>
                <a:spcPct val="100000"/>
              </a:lnSpc>
              <a:spcBef>
                <a:spcPts val="1160"/>
              </a:spcBef>
            </a:pPr>
            <a:r>
              <a:rPr sz="1100" b="0" dirty="0">
                <a:solidFill>
                  <a:srgbClr val="231F20"/>
                </a:solidFill>
                <a:latin typeface="Montserrat Light"/>
                <a:cs typeface="Montserrat Light"/>
              </a:rPr>
              <a:t>Week </a:t>
            </a:r>
            <a:r>
              <a:rPr sz="11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1:</a:t>
            </a:r>
            <a:r>
              <a:rPr sz="1100" b="0" spc="130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11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............................................................................................................................</a:t>
            </a:r>
            <a:endParaRPr sz="1100">
              <a:latin typeface="Montserrat Light"/>
              <a:cs typeface="Montserrat Light"/>
            </a:endParaRPr>
          </a:p>
          <a:p>
            <a:pPr marL="105410">
              <a:lnSpc>
                <a:spcPct val="100000"/>
              </a:lnSpc>
              <a:spcBef>
                <a:spcPts val="1165"/>
              </a:spcBef>
            </a:pPr>
            <a:r>
              <a:rPr sz="1100" b="0" dirty="0">
                <a:solidFill>
                  <a:srgbClr val="231F20"/>
                </a:solidFill>
                <a:latin typeface="Montserrat Light"/>
                <a:cs typeface="Montserrat Light"/>
              </a:rPr>
              <a:t>Week </a:t>
            </a:r>
            <a:r>
              <a:rPr sz="11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2:</a:t>
            </a:r>
            <a:r>
              <a:rPr sz="1100" b="0" spc="110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11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...........................................................................................................................</a:t>
            </a:r>
            <a:endParaRPr sz="1100">
              <a:latin typeface="Montserrat Light"/>
              <a:cs typeface="Montserrat Light"/>
            </a:endParaRPr>
          </a:p>
          <a:p>
            <a:pPr marL="105410">
              <a:lnSpc>
                <a:spcPct val="100000"/>
              </a:lnSpc>
              <a:spcBef>
                <a:spcPts val="1160"/>
              </a:spcBef>
            </a:pPr>
            <a:r>
              <a:rPr sz="1100" b="0" dirty="0">
                <a:solidFill>
                  <a:srgbClr val="231F20"/>
                </a:solidFill>
                <a:latin typeface="Montserrat Light"/>
                <a:cs typeface="Montserrat Light"/>
              </a:rPr>
              <a:t>Week </a:t>
            </a:r>
            <a:r>
              <a:rPr sz="11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3:</a:t>
            </a:r>
            <a:r>
              <a:rPr sz="1100" b="0" spc="120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11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...........................................................................................................................</a:t>
            </a:r>
            <a:endParaRPr sz="1100">
              <a:latin typeface="Montserrat Light"/>
              <a:cs typeface="Montserrat Light"/>
            </a:endParaRPr>
          </a:p>
          <a:p>
            <a:pPr marL="105410">
              <a:lnSpc>
                <a:spcPct val="100000"/>
              </a:lnSpc>
              <a:spcBef>
                <a:spcPts val="1160"/>
              </a:spcBef>
            </a:pPr>
            <a:r>
              <a:rPr sz="1100" b="0" dirty="0">
                <a:solidFill>
                  <a:srgbClr val="231F20"/>
                </a:solidFill>
                <a:latin typeface="Montserrat Light"/>
                <a:cs typeface="Montserrat Light"/>
              </a:rPr>
              <a:t>Week </a:t>
            </a:r>
            <a:r>
              <a:rPr sz="11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4:</a:t>
            </a:r>
            <a:r>
              <a:rPr sz="1100" b="0" spc="235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11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..........................................................................................................................</a:t>
            </a:r>
            <a:endParaRPr sz="1100">
              <a:latin typeface="Montserrat Light"/>
              <a:cs typeface="Montserrat Light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0252532" y="2753995"/>
            <a:ext cx="4331335" cy="1662430"/>
          </a:xfrm>
          <a:prstGeom prst="rect">
            <a:avLst/>
          </a:prstGeom>
          <a:ln w="8953">
            <a:solidFill>
              <a:srgbClr val="939598"/>
            </a:solidFill>
          </a:ln>
        </p:spPr>
        <p:txBody>
          <a:bodyPr vert="horz" wrap="square" lIns="0" tIns="104775" rIns="0" bIns="0" rtlCol="0">
            <a:spAutoFit/>
          </a:bodyPr>
          <a:lstStyle/>
          <a:p>
            <a:pPr marL="105410">
              <a:lnSpc>
                <a:spcPct val="100000"/>
              </a:lnSpc>
              <a:spcBef>
                <a:spcPts val="825"/>
              </a:spcBef>
            </a:pPr>
            <a:r>
              <a:rPr sz="1100" b="0" spc="20" dirty="0">
                <a:solidFill>
                  <a:srgbClr val="231F20"/>
                </a:solidFill>
                <a:latin typeface="Montserrat Light"/>
                <a:cs typeface="Montserrat Light"/>
              </a:rPr>
              <a:t>My </a:t>
            </a:r>
            <a:r>
              <a:rPr sz="11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feelings </a:t>
            </a:r>
            <a:r>
              <a:rPr sz="1100" b="0" spc="15" dirty="0">
                <a:solidFill>
                  <a:srgbClr val="231F20"/>
                </a:solidFill>
                <a:latin typeface="Montserrat Light"/>
                <a:cs typeface="Montserrat Light"/>
              </a:rPr>
              <a:t>about </a:t>
            </a:r>
            <a:r>
              <a:rPr sz="11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my efforts </a:t>
            </a:r>
            <a:r>
              <a:rPr sz="1100" b="0" dirty="0">
                <a:solidFill>
                  <a:srgbClr val="231F20"/>
                </a:solidFill>
                <a:latin typeface="Montserrat Light"/>
                <a:cs typeface="Montserrat Light"/>
              </a:rPr>
              <a:t>to </a:t>
            </a:r>
            <a:r>
              <a:rPr sz="1100" b="0" spc="15" dirty="0">
                <a:solidFill>
                  <a:srgbClr val="231F20"/>
                </a:solidFill>
                <a:latin typeface="Montserrat Light"/>
                <a:cs typeface="Montserrat Light"/>
              </a:rPr>
              <a:t>meet </a:t>
            </a:r>
            <a:r>
              <a:rPr sz="11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my</a:t>
            </a:r>
            <a:r>
              <a:rPr sz="1100" b="0" spc="190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1100" b="0" spc="15" dirty="0">
                <a:solidFill>
                  <a:srgbClr val="231F20"/>
                </a:solidFill>
                <a:latin typeface="Montserrat Light"/>
                <a:cs typeface="Montserrat Light"/>
              </a:rPr>
              <a:t>needs:</a:t>
            </a:r>
            <a:endParaRPr sz="1100">
              <a:latin typeface="Montserrat Light"/>
              <a:cs typeface="Montserrat Light"/>
            </a:endParaRPr>
          </a:p>
          <a:p>
            <a:pPr marL="105410">
              <a:lnSpc>
                <a:spcPct val="100000"/>
              </a:lnSpc>
              <a:spcBef>
                <a:spcPts val="1160"/>
              </a:spcBef>
            </a:pPr>
            <a:r>
              <a:rPr sz="1100" b="0" dirty="0">
                <a:solidFill>
                  <a:srgbClr val="231F20"/>
                </a:solidFill>
                <a:latin typeface="Montserrat Light"/>
                <a:cs typeface="Montserrat Light"/>
              </a:rPr>
              <a:t>Week </a:t>
            </a:r>
            <a:r>
              <a:rPr sz="11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1:</a:t>
            </a:r>
            <a:r>
              <a:rPr sz="1100" b="0" spc="125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11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...........................................................................................................................</a:t>
            </a:r>
            <a:endParaRPr sz="1100">
              <a:latin typeface="Montserrat Light"/>
              <a:cs typeface="Montserrat Light"/>
            </a:endParaRPr>
          </a:p>
          <a:p>
            <a:pPr marL="105410">
              <a:lnSpc>
                <a:spcPct val="100000"/>
              </a:lnSpc>
              <a:spcBef>
                <a:spcPts val="1165"/>
              </a:spcBef>
            </a:pPr>
            <a:r>
              <a:rPr sz="1100" b="0" dirty="0">
                <a:solidFill>
                  <a:srgbClr val="231F20"/>
                </a:solidFill>
                <a:latin typeface="Montserrat Light"/>
                <a:cs typeface="Montserrat Light"/>
              </a:rPr>
              <a:t>Week </a:t>
            </a:r>
            <a:r>
              <a:rPr sz="11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2:</a:t>
            </a:r>
            <a:r>
              <a:rPr sz="1100" b="0" spc="110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11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..........................................................................................................................</a:t>
            </a:r>
            <a:endParaRPr sz="1100">
              <a:latin typeface="Montserrat Light"/>
              <a:cs typeface="Montserrat Light"/>
            </a:endParaRPr>
          </a:p>
          <a:p>
            <a:pPr marL="105410">
              <a:lnSpc>
                <a:spcPct val="100000"/>
              </a:lnSpc>
              <a:spcBef>
                <a:spcPts val="1160"/>
              </a:spcBef>
            </a:pPr>
            <a:r>
              <a:rPr sz="1100" b="0" dirty="0">
                <a:solidFill>
                  <a:srgbClr val="231F20"/>
                </a:solidFill>
                <a:latin typeface="Montserrat Light"/>
                <a:cs typeface="Montserrat Light"/>
              </a:rPr>
              <a:t>Week </a:t>
            </a:r>
            <a:r>
              <a:rPr sz="11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3:</a:t>
            </a:r>
            <a:r>
              <a:rPr sz="1100" b="0" spc="114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11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..........................................................................................................................</a:t>
            </a:r>
            <a:endParaRPr sz="1100">
              <a:latin typeface="Montserrat Light"/>
              <a:cs typeface="Montserrat Light"/>
            </a:endParaRPr>
          </a:p>
          <a:p>
            <a:pPr marL="105410">
              <a:lnSpc>
                <a:spcPct val="100000"/>
              </a:lnSpc>
              <a:spcBef>
                <a:spcPts val="1160"/>
              </a:spcBef>
            </a:pPr>
            <a:r>
              <a:rPr sz="1100" b="0" dirty="0">
                <a:solidFill>
                  <a:srgbClr val="231F20"/>
                </a:solidFill>
                <a:latin typeface="Montserrat Light"/>
                <a:cs typeface="Montserrat Light"/>
              </a:rPr>
              <a:t>Week </a:t>
            </a:r>
            <a:r>
              <a:rPr sz="11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4:</a:t>
            </a:r>
            <a:r>
              <a:rPr sz="1100" b="0" spc="229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11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.........................................................................................................................</a:t>
            </a:r>
            <a:endParaRPr sz="1100">
              <a:latin typeface="Montserrat Light"/>
              <a:cs typeface="Montserrat Light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0252532" y="7829994"/>
            <a:ext cx="4331335" cy="1662430"/>
          </a:xfrm>
          <a:prstGeom prst="rect">
            <a:avLst/>
          </a:prstGeom>
          <a:ln w="8953">
            <a:solidFill>
              <a:srgbClr val="939598"/>
            </a:solidFill>
          </a:ln>
        </p:spPr>
        <p:txBody>
          <a:bodyPr vert="horz" wrap="square" lIns="0" tIns="104775" rIns="0" bIns="0" rtlCol="0">
            <a:spAutoFit/>
          </a:bodyPr>
          <a:lstStyle/>
          <a:p>
            <a:pPr marL="105410">
              <a:lnSpc>
                <a:spcPct val="100000"/>
              </a:lnSpc>
              <a:spcBef>
                <a:spcPts val="825"/>
              </a:spcBef>
            </a:pPr>
            <a:r>
              <a:rPr sz="1100" b="0" spc="20" dirty="0">
                <a:solidFill>
                  <a:srgbClr val="231F20"/>
                </a:solidFill>
                <a:latin typeface="Montserrat Light"/>
                <a:cs typeface="Montserrat Light"/>
              </a:rPr>
              <a:t>My </a:t>
            </a:r>
            <a:r>
              <a:rPr sz="11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feelings </a:t>
            </a:r>
            <a:r>
              <a:rPr sz="1100" b="0" spc="15" dirty="0">
                <a:solidFill>
                  <a:srgbClr val="231F20"/>
                </a:solidFill>
                <a:latin typeface="Montserrat Light"/>
                <a:cs typeface="Montserrat Light"/>
              </a:rPr>
              <a:t>about </a:t>
            </a:r>
            <a:r>
              <a:rPr sz="11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my efforts </a:t>
            </a:r>
            <a:r>
              <a:rPr sz="1100" b="0" dirty="0">
                <a:solidFill>
                  <a:srgbClr val="231F20"/>
                </a:solidFill>
                <a:latin typeface="Montserrat Light"/>
                <a:cs typeface="Montserrat Light"/>
              </a:rPr>
              <a:t>to </a:t>
            </a:r>
            <a:r>
              <a:rPr sz="1100" b="0" spc="15" dirty="0">
                <a:solidFill>
                  <a:srgbClr val="231F20"/>
                </a:solidFill>
                <a:latin typeface="Montserrat Light"/>
                <a:cs typeface="Montserrat Light"/>
              </a:rPr>
              <a:t>meet </a:t>
            </a:r>
            <a:r>
              <a:rPr sz="11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my</a:t>
            </a:r>
            <a:r>
              <a:rPr sz="1100" b="0" spc="190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1100" b="0" spc="15" dirty="0">
                <a:solidFill>
                  <a:srgbClr val="231F20"/>
                </a:solidFill>
                <a:latin typeface="Montserrat Light"/>
                <a:cs typeface="Montserrat Light"/>
              </a:rPr>
              <a:t>needs:</a:t>
            </a:r>
            <a:endParaRPr sz="1100">
              <a:latin typeface="Montserrat Light"/>
              <a:cs typeface="Montserrat Light"/>
            </a:endParaRPr>
          </a:p>
          <a:p>
            <a:pPr marL="105410">
              <a:lnSpc>
                <a:spcPct val="100000"/>
              </a:lnSpc>
              <a:spcBef>
                <a:spcPts val="1160"/>
              </a:spcBef>
            </a:pPr>
            <a:r>
              <a:rPr sz="1100" b="0" dirty="0">
                <a:solidFill>
                  <a:srgbClr val="231F20"/>
                </a:solidFill>
                <a:latin typeface="Montserrat Light"/>
                <a:cs typeface="Montserrat Light"/>
              </a:rPr>
              <a:t>Week </a:t>
            </a:r>
            <a:r>
              <a:rPr sz="11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1:</a:t>
            </a:r>
            <a:r>
              <a:rPr sz="1100" b="0" spc="125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11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...........................................................................................................................</a:t>
            </a:r>
            <a:endParaRPr sz="1100">
              <a:latin typeface="Montserrat Light"/>
              <a:cs typeface="Montserrat Light"/>
            </a:endParaRPr>
          </a:p>
          <a:p>
            <a:pPr marL="105410">
              <a:lnSpc>
                <a:spcPct val="100000"/>
              </a:lnSpc>
              <a:spcBef>
                <a:spcPts val="1165"/>
              </a:spcBef>
            </a:pPr>
            <a:r>
              <a:rPr sz="1100" b="0" dirty="0">
                <a:solidFill>
                  <a:srgbClr val="231F20"/>
                </a:solidFill>
                <a:latin typeface="Montserrat Light"/>
                <a:cs typeface="Montserrat Light"/>
              </a:rPr>
              <a:t>Week </a:t>
            </a:r>
            <a:r>
              <a:rPr sz="11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2:</a:t>
            </a:r>
            <a:r>
              <a:rPr sz="1100" b="0" spc="110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11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..........................................................................................................................</a:t>
            </a:r>
            <a:endParaRPr sz="1100">
              <a:latin typeface="Montserrat Light"/>
              <a:cs typeface="Montserrat Light"/>
            </a:endParaRPr>
          </a:p>
          <a:p>
            <a:pPr marL="105410">
              <a:lnSpc>
                <a:spcPct val="100000"/>
              </a:lnSpc>
              <a:spcBef>
                <a:spcPts val="1160"/>
              </a:spcBef>
            </a:pPr>
            <a:r>
              <a:rPr sz="1100" b="0" dirty="0">
                <a:solidFill>
                  <a:srgbClr val="231F20"/>
                </a:solidFill>
                <a:latin typeface="Montserrat Light"/>
                <a:cs typeface="Montserrat Light"/>
              </a:rPr>
              <a:t>Week </a:t>
            </a:r>
            <a:r>
              <a:rPr sz="11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3:</a:t>
            </a:r>
            <a:r>
              <a:rPr sz="1100" b="0" spc="114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11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..........................................................................................................................</a:t>
            </a:r>
            <a:endParaRPr sz="1100">
              <a:latin typeface="Montserrat Light"/>
              <a:cs typeface="Montserrat Light"/>
            </a:endParaRPr>
          </a:p>
          <a:p>
            <a:pPr marL="105410">
              <a:lnSpc>
                <a:spcPct val="100000"/>
              </a:lnSpc>
              <a:spcBef>
                <a:spcPts val="1160"/>
              </a:spcBef>
            </a:pPr>
            <a:r>
              <a:rPr sz="1100" b="0" dirty="0">
                <a:solidFill>
                  <a:srgbClr val="231F20"/>
                </a:solidFill>
                <a:latin typeface="Montserrat Light"/>
                <a:cs typeface="Montserrat Light"/>
              </a:rPr>
              <a:t>Week </a:t>
            </a:r>
            <a:r>
              <a:rPr sz="11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4:</a:t>
            </a:r>
            <a:r>
              <a:rPr sz="1100" b="0" spc="229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11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.........................................................................................................................</a:t>
            </a:r>
            <a:endParaRPr sz="1100">
              <a:latin typeface="Montserrat Light"/>
              <a:cs typeface="Montserrat Light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33831" y="1195070"/>
            <a:ext cx="4341495" cy="1347470"/>
          </a:xfrm>
          <a:prstGeom prst="rect">
            <a:avLst/>
          </a:prstGeom>
          <a:ln w="8953">
            <a:solidFill>
              <a:srgbClr val="939598"/>
            </a:solidFill>
          </a:ln>
        </p:spPr>
        <p:txBody>
          <a:bodyPr vert="horz" wrap="square" lIns="0" tIns="104775" rIns="0" bIns="0" rtlCol="0">
            <a:spAutoFit/>
          </a:bodyPr>
          <a:lstStyle/>
          <a:p>
            <a:pPr marL="105410">
              <a:lnSpc>
                <a:spcPct val="100000"/>
              </a:lnSpc>
              <a:spcBef>
                <a:spcPts val="825"/>
              </a:spcBef>
            </a:pPr>
            <a:r>
              <a:rPr sz="1100" b="0" spc="15" dirty="0">
                <a:solidFill>
                  <a:srgbClr val="231F20"/>
                </a:solidFill>
                <a:latin typeface="Montserrat Light"/>
                <a:cs typeface="Montserrat Light"/>
              </a:rPr>
              <a:t>What </a:t>
            </a:r>
            <a:r>
              <a:rPr sz="11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I </a:t>
            </a:r>
            <a:r>
              <a:rPr sz="1100" b="0" spc="15" dirty="0">
                <a:solidFill>
                  <a:srgbClr val="231F20"/>
                </a:solidFill>
                <a:latin typeface="Montserrat Light"/>
                <a:cs typeface="Montserrat Light"/>
              </a:rPr>
              <a:t>can do </a:t>
            </a:r>
            <a:r>
              <a:rPr sz="1100" b="0" dirty="0">
                <a:solidFill>
                  <a:srgbClr val="231F20"/>
                </a:solidFill>
                <a:latin typeface="Montserrat Light"/>
                <a:cs typeface="Montserrat Light"/>
              </a:rPr>
              <a:t>to </a:t>
            </a:r>
            <a:r>
              <a:rPr sz="1100" b="0" spc="15" dirty="0">
                <a:solidFill>
                  <a:srgbClr val="231F20"/>
                </a:solidFill>
                <a:latin typeface="Montserrat Light"/>
                <a:cs typeface="Montserrat Light"/>
              </a:rPr>
              <a:t>meet </a:t>
            </a:r>
            <a:r>
              <a:rPr sz="11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this</a:t>
            </a:r>
            <a:r>
              <a:rPr sz="1100" b="0" spc="175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1100" b="0" spc="15" dirty="0">
                <a:solidFill>
                  <a:srgbClr val="231F20"/>
                </a:solidFill>
                <a:latin typeface="Montserrat Light"/>
                <a:cs typeface="Montserrat Light"/>
              </a:rPr>
              <a:t>need:</a:t>
            </a:r>
            <a:endParaRPr sz="1100">
              <a:latin typeface="Montserrat Light"/>
              <a:cs typeface="Montserrat Light"/>
            </a:endParaRPr>
          </a:p>
          <a:p>
            <a:pPr marL="105410">
              <a:lnSpc>
                <a:spcPct val="100000"/>
              </a:lnSpc>
              <a:spcBef>
                <a:spcPts val="1160"/>
              </a:spcBef>
            </a:pPr>
            <a:r>
              <a:rPr sz="11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................................................................................................................................................</a:t>
            </a:r>
            <a:endParaRPr sz="1100">
              <a:latin typeface="Montserrat Light"/>
              <a:cs typeface="Montserrat Light"/>
            </a:endParaRPr>
          </a:p>
          <a:p>
            <a:pPr marL="105410">
              <a:lnSpc>
                <a:spcPct val="100000"/>
              </a:lnSpc>
              <a:spcBef>
                <a:spcPts val="1165"/>
              </a:spcBef>
            </a:pPr>
            <a:r>
              <a:rPr sz="11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................................................................................................................................................</a:t>
            </a:r>
            <a:endParaRPr sz="1100">
              <a:latin typeface="Montserrat Light"/>
              <a:cs typeface="Montserrat Light"/>
            </a:endParaRPr>
          </a:p>
          <a:p>
            <a:pPr marL="105410">
              <a:lnSpc>
                <a:spcPct val="100000"/>
              </a:lnSpc>
              <a:spcBef>
                <a:spcPts val="1160"/>
              </a:spcBef>
            </a:pPr>
            <a:r>
              <a:rPr sz="11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................................................................................................................................................</a:t>
            </a:r>
            <a:endParaRPr sz="1100">
              <a:latin typeface="Montserrat Light"/>
              <a:cs typeface="Montserrat Light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33831" y="6271069"/>
            <a:ext cx="4341495" cy="1347470"/>
          </a:xfrm>
          <a:prstGeom prst="rect">
            <a:avLst/>
          </a:prstGeom>
          <a:ln w="8953">
            <a:solidFill>
              <a:srgbClr val="939598"/>
            </a:solidFill>
          </a:ln>
        </p:spPr>
        <p:txBody>
          <a:bodyPr vert="horz" wrap="square" lIns="0" tIns="104775" rIns="0" bIns="0" rtlCol="0">
            <a:spAutoFit/>
          </a:bodyPr>
          <a:lstStyle/>
          <a:p>
            <a:pPr marL="105410">
              <a:lnSpc>
                <a:spcPct val="100000"/>
              </a:lnSpc>
              <a:spcBef>
                <a:spcPts val="825"/>
              </a:spcBef>
            </a:pPr>
            <a:r>
              <a:rPr sz="1100" b="0" spc="15" dirty="0">
                <a:solidFill>
                  <a:srgbClr val="231F20"/>
                </a:solidFill>
                <a:latin typeface="Montserrat Light"/>
                <a:cs typeface="Montserrat Light"/>
              </a:rPr>
              <a:t>What </a:t>
            </a:r>
            <a:r>
              <a:rPr sz="11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I </a:t>
            </a:r>
            <a:r>
              <a:rPr sz="1100" b="0" spc="15" dirty="0">
                <a:solidFill>
                  <a:srgbClr val="231F20"/>
                </a:solidFill>
                <a:latin typeface="Montserrat Light"/>
                <a:cs typeface="Montserrat Light"/>
              </a:rPr>
              <a:t>can do </a:t>
            </a:r>
            <a:r>
              <a:rPr sz="1100" b="0" dirty="0">
                <a:solidFill>
                  <a:srgbClr val="231F20"/>
                </a:solidFill>
                <a:latin typeface="Montserrat Light"/>
                <a:cs typeface="Montserrat Light"/>
              </a:rPr>
              <a:t>to </a:t>
            </a:r>
            <a:r>
              <a:rPr sz="1100" b="0" spc="15" dirty="0">
                <a:solidFill>
                  <a:srgbClr val="231F20"/>
                </a:solidFill>
                <a:latin typeface="Montserrat Light"/>
                <a:cs typeface="Montserrat Light"/>
              </a:rPr>
              <a:t>meet </a:t>
            </a:r>
            <a:r>
              <a:rPr sz="11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this</a:t>
            </a:r>
            <a:r>
              <a:rPr sz="1100" b="0" spc="175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1100" b="0" spc="15" dirty="0">
                <a:solidFill>
                  <a:srgbClr val="231F20"/>
                </a:solidFill>
                <a:latin typeface="Montserrat Light"/>
                <a:cs typeface="Montserrat Light"/>
              </a:rPr>
              <a:t>need:</a:t>
            </a:r>
            <a:endParaRPr sz="1100">
              <a:latin typeface="Montserrat Light"/>
              <a:cs typeface="Montserrat Light"/>
            </a:endParaRPr>
          </a:p>
          <a:p>
            <a:pPr marL="105410">
              <a:lnSpc>
                <a:spcPct val="100000"/>
              </a:lnSpc>
              <a:spcBef>
                <a:spcPts val="1160"/>
              </a:spcBef>
            </a:pPr>
            <a:r>
              <a:rPr sz="11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................................................................................................................................................</a:t>
            </a:r>
            <a:endParaRPr sz="1100">
              <a:latin typeface="Montserrat Light"/>
              <a:cs typeface="Montserrat Light"/>
            </a:endParaRPr>
          </a:p>
          <a:p>
            <a:pPr marL="105410">
              <a:lnSpc>
                <a:spcPct val="100000"/>
              </a:lnSpc>
              <a:spcBef>
                <a:spcPts val="1165"/>
              </a:spcBef>
            </a:pPr>
            <a:r>
              <a:rPr sz="11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................................................................................................................................................</a:t>
            </a:r>
            <a:endParaRPr sz="1100">
              <a:latin typeface="Montserrat Light"/>
              <a:cs typeface="Montserrat Light"/>
            </a:endParaRPr>
          </a:p>
          <a:p>
            <a:pPr marL="105410">
              <a:lnSpc>
                <a:spcPct val="100000"/>
              </a:lnSpc>
              <a:spcBef>
                <a:spcPts val="1160"/>
              </a:spcBef>
            </a:pPr>
            <a:r>
              <a:rPr sz="11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................................................................................................................................................</a:t>
            </a:r>
            <a:endParaRPr sz="1100">
              <a:latin typeface="Montserrat Light"/>
              <a:cs typeface="Montserrat Light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0256189" y="1195070"/>
            <a:ext cx="4331335" cy="1347470"/>
          </a:xfrm>
          <a:prstGeom prst="rect">
            <a:avLst/>
          </a:prstGeom>
          <a:ln w="8953">
            <a:solidFill>
              <a:srgbClr val="939598"/>
            </a:solidFill>
          </a:ln>
        </p:spPr>
        <p:txBody>
          <a:bodyPr vert="horz" wrap="square" lIns="0" tIns="104775" rIns="0" bIns="0" rtlCol="0">
            <a:spAutoFit/>
          </a:bodyPr>
          <a:lstStyle/>
          <a:p>
            <a:pPr marL="105410">
              <a:lnSpc>
                <a:spcPct val="100000"/>
              </a:lnSpc>
              <a:spcBef>
                <a:spcPts val="825"/>
              </a:spcBef>
            </a:pPr>
            <a:r>
              <a:rPr sz="1100" b="0" spc="15" dirty="0">
                <a:solidFill>
                  <a:srgbClr val="231F20"/>
                </a:solidFill>
                <a:latin typeface="Montserrat Light"/>
                <a:cs typeface="Montserrat Light"/>
              </a:rPr>
              <a:t>What </a:t>
            </a:r>
            <a:r>
              <a:rPr sz="11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I </a:t>
            </a:r>
            <a:r>
              <a:rPr sz="1100" b="0" spc="15" dirty="0">
                <a:solidFill>
                  <a:srgbClr val="231F20"/>
                </a:solidFill>
                <a:latin typeface="Montserrat Light"/>
                <a:cs typeface="Montserrat Light"/>
              </a:rPr>
              <a:t>can do </a:t>
            </a:r>
            <a:r>
              <a:rPr sz="1100" b="0" dirty="0">
                <a:solidFill>
                  <a:srgbClr val="231F20"/>
                </a:solidFill>
                <a:latin typeface="Montserrat Light"/>
                <a:cs typeface="Montserrat Light"/>
              </a:rPr>
              <a:t>to </a:t>
            </a:r>
            <a:r>
              <a:rPr sz="1100" b="0" spc="15" dirty="0">
                <a:solidFill>
                  <a:srgbClr val="231F20"/>
                </a:solidFill>
                <a:latin typeface="Montserrat Light"/>
                <a:cs typeface="Montserrat Light"/>
              </a:rPr>
              <a:t>meet </a:t>
            </a:r>
            <a:r>
              <a:rPr sz="11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this</a:t>
            </a:r>
            <a:r>
              <a:rPr sz="1100" b="0" spc="175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1100" b="0" spc="15" dirty="0">
                <a:solidFill>
                  <a:srgbClr val="231F20"/>
                </a:solidFill>
                <a:latin typeface="Montserrat Light"/>
                <a:cs typeface="Montserrat Light"/>
              </a:rPr>
              <a:t>need:</a:t>
            </a:r>
            <a:endParaRPr sz="1100">
              <a:latin typeface="Montserrat Light"/>
              <a:cs typeface="Montserrat Light"/>
            </a:endParaRPr>
          </a:p>
          <a:p>
            <a:pPr marL="105410">
              <a:lnSpc>
                <a:spcPct val="100000"/>
              </a:lnSpc>
              <a:spcBef>
                <a:spcPts val="1160"/>
              </a:spcBef>
            </a:pPr>
            <a:r>
              <a:rPr sz="11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...............................................................................................................................................</a:t>
            </a:r>
            <a:endParaRPr sz="1100">
              <a:latin typeface="Montserrat Light"/>
              <a:cs typeface="Montserrat Light"/>
            </a:endParaRPr>
          </a:p>
          <a:p>
            <a:pPr marL="105410">
              <a:lnSpc>
                <a:spcPct val="100000"/>
              </a:lnSpc>
              <a:spcBef>
                <a:spcPts val="1165"/>
              </a:spcBef>
            </a:pPr>
            <a:r>
              <a:rPr sz="11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...............................................................................................................................................</a:t>
            </a:r>
            <a:endParaRPr sz="1100">
              <a:latin typeface="Montserrat Light"/>
              <a:cs typeface="Montserrat Light"/>
            </a:endParaRPr>
          </a:p>
          <a:p>
            <a:pPr marL="105410">
              <a:lnSpc>
                <a:spcPct val="100000"/>
              </a:lnSpc>
              <a:spcBef>
                <a:spcPts val="1160"/>
              </a:spcBef>
            </a:pPr>
            <a:r>
              <a:rPr sz="11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...............................................................................................................................................</a:t>
            </a:r>
            <a:endParaRPr sz="1100">
              <a:latin typeface="Montserrat Light"/>
              <a:cs typeface="Montserrat Light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0256189" y="6271069"/>
            <a:ext cx="4331335" cy="1347470"/>
          </a:xfrm>
          <a:prstGeom prst="rect">
            <a:avLst/>
          </a:prstGeom>
          <a:ln w="8953">
            <a:solidFill>
              <a:srgbClr val="939598"/>
            </a:solidFill>
          </a:ln>
        </p:spPr>
        <p:txBody>
          <a:bodyPr vert="horz" wrap="square" lIns="0" tIns="104775" rIns="0" bIns="0" rtlCol="0">
            <a:spAutoFit/>
          </a:bodyPr>
          <a:lstStyle/>
          <a:p>
            <a:pPr marL="105410">
              <a:lnSpc>
                <a:spcPct val="100000"/>
              </a:lnSpc>
              <a:spcBef>
                <a:spcPts val="825"/>
              </a:spcBef>
            </a:pPr>
            <a:r>
              <a:rPr sz="1100" b="0" spc="15" dirty="0">
                <a:solidFill>
                  <a:srgbClr val="231F20"/>
                </a:solidFill>
                <a:latin typeface="Montserrat Light"/>
                <a:cs typeface="Montserrat Light"/>
              </a:rPr>
              <a:t>What </a:t>
            </a:r>
            <a:r>
              <a:rPr sz="11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I </a:t>
            </a:r>
            <a:r>
              <a:rPr sz="1100" b="0" spc="15" dirty="0">
                <a:solidFill>
                  <a:srgbClr val="231F20"/>
                </a:solidFill>
                <a:latin typeface="Montserrat Light"/>
                <a:cs typeface="Montserrat Light"/>
              </a:rPr>
              <a:t>can do </a:t>
            </a:r>
            <a:r>
              <a:rPr sz="1100" b="0" dirty="0">
                <a:solidFill>
                  <a:srgbClr val="231F20"/>
                </a:solidFill>
                <a:latin typeface="Montserrat Light"/>
                <a:cs typeface="Montserrat Light"/>
              </a:rPr>
              <a:t>to </a:t>
            </a:r>
            <a:r>
              <a:rPr sz="1100" b="0" spc="15" dirty="0">
                <a:solidFill>
                  <a:srgbClr val="231F20"/>
                </a:solidFill>
                <a:latin typeface="Montserrat Light"/>
                <a:cs typeface="Montserrat Light"/>
              </a:rPr>
              <a:t>meet </a:t>
            </a:r>
            <a:r>
              <a:rPr sz="11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this</a:t>
            </a:r>
            <a:r>
              <a:rPr sz="1100" b="0" spc="175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1100" b="0" spc="15" dirty="0">
                <a:solidFill>
                  <a:srgbClr val="231F20"/>
                </a:solidFill>
                <a:latin typeface="Montserrat Light"/>
                <a:cs typeface="Montserrat Light"/>
              </a:rPr>
              <a:t>need:</a:t>
            </a:r>
            <a:endParaRPr sz="1100">
              <a:latin typeface="Montserrat Light"/>
              <a:cs typeface="Montserrat Light"/>
            </a:endParaRPr>
          </a:p>
          <a:p>
            <a:pPr marL="105410">
              <a:lnSpc>
                <a:spcPct val="100000"/>
              </a:lnSpc>
              <a:spcBef>
                <a:spcPts val="1160"/>
              </a:spcBef>
            </a:pPr>
            <a:r>
              <a:rPr sz="11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...............................................................................................................................................</a:t>
            </a:r>
            <a:endParaRPr sz="1100">
              <a:latin typeface="Montserrat Light"/>
              <a:cs typeface="Montserrat Light"/>
            </a:endParaRPr>
          </a:p>
          <a:p>
            <a:pPr marL="105410">
              <a:lnSpc>
                <a:spcPct val="100000"/>
              </a:lnSpc>
              <a:spcBef>
                <a:spcPts val="1165"/>
              </a:spcBef>
            </a:pPr>
            <a:r>
              <a:rPr sz="11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...............................................................................................................................................</a:t>
            </a:r>
            <a:endParaRPr sz="1100">
              <a:latin typeface="Montserrat Light"/>
              <a:cs typeface="Montserrat Light"/>
            </a:endParaRPr>
          </a:p>
          <a:p>
            <a:pPr marL="105410">
              <a:lnSpc>
                <a:spcPct val="100000"/>
              </a:lnSpc>
              <a:spcBef>
                <a:spcPts val="1160"/>
              </a:spcBef>
            </a:pPr>
            <a:r>
              <a:rPr sz="11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...............................................................................................................................................</a:t>
            </a:r>
            <a:endParaRPr sz="1100">
              <a:latin typeface="Montserrat Light"/>
              <a:cs typeface="Montserrat Light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25424" y="4628096"/>
            <a:ext cx="4346575" cy="275075"/>
          </a:xfrm>
          <a:prstGeom prst="rect">
            <a:avLst/>
          </a:prstGeom>
          <a:ln w="8953">
            <a:solidFill>
              <a:srgbClr val="939598"/>
            </a:solidFill>
          </a:ln>
        </p:spPr>
        <p:txBody>
          <a:bodyPr vert="horz" wrap="square" lIns="0" tIns="104775" rIns="0" bIns="0" rtlCol="0">
            <a:spAutoFit/>
          </a:bodyPr>
          <a:lstStyle/>
          <a:p>
            <a:pPr marL="105410">
              <a:lnSpc>
                <a:spcPct val="100000"/>
              </a:lnSpc>
              <a:spcBef>
                <a:spcPts val="825"/>
              </a:spcBef>
              <a:tabLst>
                <a:tab pos="1504950" algn="l"/>
                <a:tab pos="3070860" algn="l"/>
              </a:tabLst>
            </a:pPr>
            <a:r>
              <a:rPr sz="1100" b="0" spc="15" dirty="0">
                <a:solidFill>
                  <a:srgbClr val="231F20"/>
                </a:solidFill>
                <a:latin typeface="Montserrat Light"/>
                <a:cs typeface="Montserrat Light"/>
              </a:rPr>
              <a:t>Needs not</a:t>
            </a:r>
            <a:r>
              <a:rPr sz="1100" b="0" spc="65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1100" b="0" spc="15" dirty="0">
                <a:solidFill>
                  <a:srgbClr val="231F20"/>
                </a:solidFill>
                <a:latin typeface="Montserrat Light"/>
                <a:cs typeface="Montserrat Light"/>
              </a:rPr>
              <a:t>met</a:t>
            </a:r>
            <a:r>
              <a:rPr sz="1100" b="0" spc="285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lang="en-GB" sz="1100" spc="645" dirty="0">
                <a:solidFill>
                  <a:srgbClr val="231F20"/>
                </a:solidFill>
                <a:latin typeface="Webdings" panose="05030102010509060703" pitchFamily="18" charset="2"/>
                <a:cs typeface="Arial"/>
              </a:rPr>
              <a:t>c</a:t>
            </a:r>
            <a:r>
              <a:rPr sz="1100" spc="645" dirty="0">
                <a:solidFill>
                  <a:srgbClr val="231F20"/>
                </a:solidFill>
                <a:latin typeface="Arial"/>
                <a:cs typeface="Arial"/>
              </a:rPr>
              <a:t>	</a:t>
            </a:r>
            <a:r>
              <a:rPr sz="1100" b="0" spc="15" dirty="0">
                <a:solidFill>
                  <a:srgbClr val="231F20"/>
                </a:solidFill>
                <a:latin typeface="Montserrat Light"/>
                <a:cs typeface="Montserrat Light"/>
              </a:rPr>
              <a:t>Needs </a:t>
            </a:r>
            <a:r>
              <a:rPr sz="11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partly</a:t>
            </a:r>
            <a:r>
              <a:rPr sz="1100" b="0" spc="75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1100" b="0" spc="15" dirty="0">
                <a:solidFill>
                  <a:srgbClr val="231F20"/>
                </a:solidFill>
                <a:latin typeface="Montserrat Light"/>
                <a:cs typeface="Montserrat Light"/>
              </a:rPr>
              <a:t>met</a:t>
            </a:r>
            <a:r>
              <a:rPr sz="1100" b="0" spc="295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lang="en-GB" sz="1100" spc="645" dirty="0">
                <a:solidFill>
                  <a:srgbClr val="231F20"/>
                </a:solidFill>
                <a:latin typeface="Webdings" panose="05030102010509060703" pitchFamily="18" charset="2"/>
                <a:cs typeface="Arial"/>
              </a:rPr>
              <a:t>c</a:t>
            </a:r>
            <a:r>
              <a:rPr sz="1100" spc="645" dirty="0">
                <a:solidFill>
                  <a:srgbClr val="231F20"/>
                </a:solidFill>
                <a:latin typeface="Arial"/>
                <a:cs typeface="Arial"/>
              </a:rPr>
              <a:t>	</a:t>
            </a:r>
            <a:r>
              <a:rPr sz="1100" b="0" spc="15" dirty="0">
                <a:solidFill>
                  <a:srgbClr val="231F20"/>
                </a:solidFill>
                <a:latin typeface="Montserrat Light"/>
                <a:cs typeface="Montserrat Light"/>
              </a:rPr>
              <a:t>Needs met</a:t>
            </a:r>
            <a:r>
              <a:rPr sz="1100" b="0" spc="275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lang="en-GB" sz="1100" spc="645" dirty="0">
                <a:solidFill>
                  <a:srgbClr val="231F20"/>
                </a:solidFill>
                <a:latin typeface="Webdings" panose="05030102010509060703" pitchFamily="18" charset="2"/>
                <a:cs typeface="Arial"/>
              </a:rPr>
              <a:t>c</a:t>
            </a:r>
            <a:endParaRPr sz="1100" dirty="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25424" y="9704095"/>
            <a:ext cx="4346575" cy="275075"/>
          </a:xfrm>
          <a:prstGeom prst="rect">
            <a:avLst/>
          </a:prstGeom>
          <a:ln w="8953">
            <a:solidFill>
              <a:srgbClr val="939598"/>
            </a:solidFill>
          </a:ln>
        </p:spPr>
        <p:txBody>
          <a:bodyPr vert="horz" wrap="square" lIns="0" tIns="104775" rIns="0" bIns="0" rtlCol="0">
            <a:spAutoFit/>
          </a:bodyPr>
          <a:lstStyle/>
          <a:p>
            <a:pPr marL="105410">
              <a:lnSpc>
                <a:spcPct val="100000"/>
              </a:lnSpc>
              <a:spcBef>
                <a:spcPts val="825"/>
              </a:spcBef>
              <a:tabLst>
                <a:tab pos="1504950" algn="l"/>
                <a:tab pos="3070860" algn="l"/>
              </a:tabLst>
            </a:pPr>
            <a:r>
              <a:rPr sz="1100" b="0" spc="15" dirty="0">
                <a:solidFill>
                  <a:srgbClr val="231F20"/>
                </a:solidFill>
                <a:latin typeface="Montserrat Light"/>
                <a:cs typeface="Montserrat Light"/>
              </a:rPr>
              <a:t>Needs not</a:t>
            </a:r>
            <a:r>
              <a:rPr sz="1100" b="0" spc="65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1100" b="0" spc="15" dirty="0">
                <a:solidFill>
                  <a:srgbClr val="231F20"/>
                </a:solidFill>
                <a:latin typeface="Montserrat Light"/>
                <a:cs typeface="Montserrat Light"/>
              </a:rPr>
              <a:t>met</a:t>
            </a:r>
            <a:r>
              <a:rPr sz="1100" b="0" spc="285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lang="en-GB" sz="1100" spc="645" dirty="0">
                <a:solidFill>
                  <a:srgbClr val="231F20"/>
                </a:solidFill>
                <a:latin typeface="Webdings" panose="05030102010509060703" pitchFamily="18" charset="2"/>
                <a:cs typeface="Arial"/>
              </a:rPr>
              <a:t>c</a:t>
            </a:r>
            <a:r>
              <a:rPr sz="1100" spc="645" dirty="0">
                <a:solidFill>
                  <a:srgbClr val="231F20"/>
                </a:solidFill>
                <a:latin typeface="Arial"/>
                <a:cs typeface="Arial"/>
              </a:rPr>
              <a:t>	</a:t>
            </a:r>
            <a:r>
              <a:rPr sz="1100" b="0" spc="15" dirty="0">
                <a:solidFill>
                  <a:srgbClr val="231F20"/>
                </a:solidFill>
                <a:latin typeface="Montserrat Light"/>
                <a:cs typeface="Montserrat Light"/>
              </a:rPr>
              <a:t>Needs </a:t>
            </a:r>
            <a:r>
              <a:rPr sz="11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partly</a:t>
            </a:r>
            <a:r>
              <a:rPr sz="1100" b="0" spc="75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1100" b="0" spc="15" dirty="0">
                <a:solidFill>
                  <a:srgbClr val="231F20"/>
                </a:solidFill>
                <a:latin typeface="Montserrat Light"/>
                <a:cs typeface="Montserrat Light"/>
              </a:rPr>
              <a:t>met</a:t>
            </a:r>
            <a:r>
              <a:rPr sz="1100" b="0" spc="295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lang="en-GB" sz="1100" spc="645" dirty="0">
                <a:solidFill>
                  <a:srgbClr val="231F20"/>
                </a:solidFill>
                <a:latin typeface="Webdings" panose="05030102010509060703" pitchFamily="18" charset="2"/>
                <a:cs typeface="Arial"/>
              </a:rPr>
              <a:t>c </a:t>
            </a:r>
            <a:r>
              <a:rPr sz="1100" b="0" spc="15" dirty="0">
                <a:solidFill>
                  <a:srgbClr val="231F20"/>
                </a:solidFill>
                <a:latin typeface="Montserrat Light"/>
                <a:cs typeface="Montserrat Light"/>
              </a:rPr>
              <a:t>Needs met</a:t>
            </a:r>
            <a:r>
              <a:rPr sz="1100" b="0" spc="275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lang="en-GB" sz="1100" spc="645">
                <a:solidFill>
                  <a:srgbClr val="231F20"/>
                </a:solidFill>
                <a:latin typeface="Webdings" panose="05030102010509060703" pitchFamily="18" charset="2"/>
                <a:cs typeface="Arial"/>
              </a:rPr>
              <a:t>c</a:t>
            </a:r>
            <a:endParaRPr sz="1100" dirty="0">
              <a:latin typeface="Arial"/>
              <a:cs typeface="Arial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5391753" y="7007893"/>
            <a:ext cx="4344035" cy="1727835"/>
          </a:xfrm>
          <a:custGeom>
            <a:avLst/>
            <a:gdLst/>
            <a:ahLst/>
            <a:cxnLst/>
            <a:rect l="l" t="t" r="r" b="b"/>
            <a:pathLst>
              <a:path w="4344034" h="1727834">
                <a:moveTo>
                  <a:pt x="4343958" y="0"/>
                </a:moveTo>
                <a:lnTo>
                  <a:pt x="0" y="0"/>
                </a:lnTo>
                <a:lnTo>
                  <a:pt x="0" y="1727720"/>
                </a:lnTo>
                <a:lnTo>
                  <a:pt x="4191685" y="1727720"/>
                </a:lnTo>
                <a:lnTo>
                  <a:pt x="4239816" y="1719957"/>
                </a:lnTo>
                <a:lnTo>
                  <a:pt x="4281616" y="1698341"/>
                </a:lnTo>
                <a:lnTo>
                  <a:pt x="4314579" y="1665378"/>
                </a:lnTo>
                <a:lnTo>
                  <a:pt x="4336195" y="1623578"/>
                </a:lnTo>
                <a:lnTo>
                  <a:pt x="4343958" y="1575447"/>
                </a:lnTo>
                <a:lnTo>
                  <a:pt x="4343958" y="0"/>
                </a:lnTo>
                <a:close/>
              </a:path>
            </a:pathLst>
          </a:custGeom>
          <a:solidFill>
            <a:srgbClr val="E3E5D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5531332" y="7142888"/>
            <a:ext cx="4204423" cy="1477969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100" b="1" spc="20" dirty="0">
                <a:solidFill>
                  <a:srgbClr val="231F20"/>
                </a:solidFill>
                <a:latin typeface="Montserrat"/>
                <a:cs typeface="Montserrat"/>
              </a:rPr>
              <a:t>MY </a:t>
            </a:r>
            <a:r>
              <a:rPr sz="1100" b="1" spc="5" dirty="0">
                <a:solidFill>
                  <a:srgbClr val="231F20"/>
                </a:solidFill>
                <a:latin typeface="Montserrat"/>
                <a:cs typeface="Montserrat"/>
              </a:rPr>
              <a:t>NEXT</a:t>
            </a:r>
            <a:r>
              <a:rPr sz="1100" b="1" spc="45" dirty="0">
                <a:solidFill>
                  <a:srgbClr val="231F20"/>
                </a:solidFill>
                <a:latin typeface="Montserrat"/>
                <a:cs typeface="Montserrat"/>
              </a:rPr>
              <a:t> </a:t>
            </a:r>
            <a:r>
              <a:rPr sz="1100" b="1" spc="20" dirty="0">
                <a:solidFill>
                  <a:srgbClr val="231F20"/>
                </a:solidFill>
                <a:latin typeface="Montserrat"/>
                <a:cs typeface="Montserrat"/>
              </a:rPr>
              <a:t>NEEDS</a:t>
            </a:r>
            <a:endParaRPr sz="1100" dirty="0">
              <a:latin typeface="Montserrat"/>
              <a:cs typeface="Montserrat"/>
            </a:endParaRPr>
          </a:p>
          <a:p>
            <a:pPr marL="12700">
              <a:lnSpc>
                <a:spcPct val="100000"/>
              </a:lnSpc>
              <a:spcBef>
                <a:spcPts val="1165"/>
              </a:spcBef>
            </a:pPr>
            <a:r>
              <a:rPr sz="11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1.</a:t>
            </a:r>
            <a:r>
              <a:rPr lang="en-GB" sz="11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11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.......................................................................................................................................</a:t>
            </a:r>
            <a:endParaRPr sz="1100" dirty="0">
              <a:latin typeface="Montserrat Light"/>
              <a:cs typeface="Montserrat Light"/>
            </a:endParaRPr>
          </a:p>
          <a:p>
            <a:pPr marL="12700">
              <a:lnSpc>
                <a:spcPct val="100000"/>
              </a:lnSpc>
              <a:spcBef>
                <a:spcPts val="1160"/>
              </a:spcBef>
            </a:pPr>
            <a:r>
              <a:rPr sz="1100" b="0" spc="15" dirty="0">
                <a:solidFill>
                  <a:srgbClr val="231F20"/>
                </a:solidFill>
                <a:latin typeface="Montserrat Light"/>
                <a:cs typeface="Montserrat Light"/>
              </a:rPr>
              <a:t>2.</a:t>
            </a:r>
            <a:r>
              <a:rPr sz="1100" b="0" spc="175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11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......................................................................................................................................</a:t>
            </a:r>
            <a:endParaRPr sz="1100" dirty="0">
              <a:latin typeface="Montserrat Light"/>
              <a:cs typeface="Montserrat Light"/>
            </a:endParaRPr>
          </a:p>
          <a:p>
            <a:pPr marL="12700">
              <a:lnSpc>
                <a:spcPct val="100000"/>
              </a:lnSpc>
              <a:spcBef>
                <a:spcPts val="1160"/>
              </a:spcBef>
            </a:pPr>
            <a:r>
              <a:rPr sz="11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3.</a:t>
            </a:r>
            <a:r>
              <a:rPr sz="1100" b="0" spc="190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11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......................................................................................................................................</a:t>
            </a:r>
            <a:endParaRPr sz="1100" dirty="0">
              <a:latin typeface="Montserrat Light"/>
              <a:cs typeface="Montserrat Light"/>
            </a:endParaRPr>
          </a:p>
          <a:p>
            <a:pPr marL="12700">
              <a:lnSpc>
                <a:spcPct val="100000"/>
              </a:lnSpc>
              <a:spcBef>
                <a:spcPts val="1165"/>
              </a:spcBef>
            </a:pPr>
            <a:r>
              <a:rPr sz="1100" b="0" spc="20" dirty="0">
                <a:solidFill>
                  <a:srgbClr val="231F20"/>
                </a:solidFill>
                <a:latin typeface="Montserrat Light"/>
                <a:cs typeface="Montserrat Light"/>
              </a:rPr>
              <a:t>4.</a:t>
            </a:r>
            <a:r>
              <a:rPr sz="1100" b="0" spc="65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11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......................................................................................................................................</a:t>
            </a:r>
            <a:endParaRPr sz="1100" dirty="0">
              <a:latin typeface="Montserrat Light"/>
              <a:cs typeface="Montserrat Light"/>
            </a:endParaRPr>
          </a:p>
        </p:txBody>
      </p:sp>
      <p:sp>
        <p:nvSpPr>
          <p:cNvPr id="24" name="object 2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i="0" spc="-5" dirty="0">
                <a:latin typeface="Montserrat Light"/>
                <a:cs typeface="Montserrat Light"/>
              </a:rPr>
              <a:t>From </a:t>
            </a:r>
            <a:r>
              <a:rPr dirty="0"/>
              <a:t>Independent </a:t>
            </a:r>
            <a:r>
              <a:rPr spc="-5" dirty="0"/>
              <a:t>Thinking </a:t>
            </a:r>
            <a:r>
              <a:rPr dirty="0"/>
              <a:t>on Emotional </a:t>
            </a:r>
            <a:r>
              <a:rPr spc="-5" dirty="0"/>
              <a:t>Literacy </a:t>
            </a:r>
            <a:r>
              <a:rPr i="0" dirty="0">
                <a:latin typeface="Montserrat Light"/>
                <a:cs typeface="Montserrat Light"/>
              </a:rPr>
              <a:t>© </a:t>
            </a:r>
            <a:r>
              <a:rPr i="0" spc="-5" dirty="0">
                <a:latin typeface="Montserrat Light"/>
                <a:cs typeface="Montserrat Light"/>
              </a:rPr>
              <a:t>Richard Evans,</a:t>
            </a:r>
            <a:r>
              <a:rPr i="0" spc="114" dirty="0">
                <a:latin typeface="Montserrat Light"/>
                <a:cs typeface="Montserrat Light"/>
              </a:rPr>
              <a:t> </a:t>
            </a:r>
            <a:r>
              <a:rPr i="0" spc="-5" dirty="0">
                <a:latin typeface="Montserrat Light"/>
                <a:cs typeface="Montserrat Light"/>
              </a:rPr>
              <a:t>2020</a:t>
            </a:r>
          </a:p>
        </p:txBody>
      </p:sp>
      <p:sp>
        <p:nvSpPr>
          <p:cNvPr id="17" name="object 17"/>
          <p:cNvSpPr txBox="1"/>
          <p:nvPr/>
        </p:nvSpPr>
        <p:spPr>
          <a:xfrm>
            <a:off x="516656" y="516438"/>
            <a:ext cx="4323080" cy="508473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100" b="0" spc="15" dirty="0">
                <a:solidFill>
                  <a:srgbClr val="231F20"/>
                </a:solidFill>
                <a:latin typeface="Montserrat Light"/>
                <a:cs typeface="Montserrat Light"/>
              </a:rPr>
              <a:t>What </a:t>
            </a:r>
            <a:r>
              <a:rPr sz="11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is my </a:t>
            </a:r>
            <a:r>
              <a:rPr sz="1100" b="0" spc="15" dirty="0">
                <a:solidFill>
                  <a:srgbClr val="231F20"/>
                </a:solidFill>
                <a:latin typeface="Montserrat Light"/>
                <a:cs typeface="Montserrat Light"/>
              </a:rPr>
              <a:t>need </a:t>
            </a:r>
            <a:r>
              <a:rPr sz="11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in </a:t>
            </a:r>
            <a:r>
              <a:rPr sz="1100" b="1" spc="20" dirty="0">
                <a:solidFill>
                  <a:srgbClr val="D5519D"/>
                </a:solidFill>
                <a:latin typeface="Montserrat"/>
                <a:cs typeface="Montserrat"/>
              </a:rPr>
              <a:t>confidence and</a:t>
            </a:r>
            <a:r>
              <a:rPr sz="1100" b="1" spc="165" dirty="0">
                <a:solidFill>
                  <a:srgbClr val="D5519D"/>
                </a:solidFill>
                <a:latin typeface="Montserrat"/>
                <a:cs typeface="Montserrat"/>
              </a:rPr>
              <a:t> </a:t>
            </a:r>
            <a:r>
              <a:rPr sz="1100" b="1" spc="10" dirty="0">
                <a:solidFill>
                  <a:srgbClr val="D5519D"/>
                </a:solidFill>
                <a:latin typeface="Montserrat"/>
                <a:cs typeface="Montserrat"/>
              </a:rPr>
              <a:t>resilience</a:t>
            </a:r>
            <a:r>
              <a:rPr sz="11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?</a:t>
            </a:r>
            <a:endParaRPr sz="1100" dirty="0">
              <a:latin typeface="Montserrat Light"/>
              <a:cs typeface="Montserrat Light"/>
            </a:endParaRPr>
          </a:p>
          <a:p>
            <a:pPr marL="12700">
              <a:lnSpc>
                <a:spcPct val="100000"/>
              </a:lnSpc>
              <a:spcBef>
                <a:spcPts val="1165"/>
              </a:spcBef>
            </a:pPr>
            <a:r>
              <a:rPr sz="11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...................................................................................................................................................</a:t>
            </a:r>
            <a:endParaRPr sz="1100" dirty="0">
              <a:latin typeface="Montserrat Light"/>
              <a:cs typeface="Montserrat Light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516656" y="5592428"/>
            <a:ext cx="4323080" cy="508473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100" b="0" spc="15" dirty="0">
                <a:solidFill>
                  <a:srgbClr val="231F20"/>
                </a:solidFill>
                <a:latin typeface="Montserrat Light"/>
                <a:cs typeface="Montserrat Light"/>
              </a:rPr>
              <a:t>What </a:t>
            </a:r>
            <a:r>
              <a:rPr sz="11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is my </a:t>
            </a:r>
            <a:r>
              <a:rPr sz="1100" b="0" spc="15" dirty="0">
                <a:solidFill>
                  <a:srgbClr val="231F20"/>
                </a:solidFill>
                <a:latin typeface="Montserrat Light"/>
                <a:cs typeface="Montserrat Light"/>
              </a:rPr>
              <a:t>need </a:t>
            </a:r>
            <a:r>
              <a:rPr sz="11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in </a:t>
            </a:r>
            <a:r>
              <a:rPr sz="1100" b="1" spc="10" dirty="0">
                <a:solidFill>
                  <a:srgbClr val="76923C"/>
                </a:solidFill>
                <a:latin typeface="Montserrat"/>
                <a:cs typeface="Montserrat"/>
              </a:rPr>
              <a:t>organisation </a:t>
            </a:r>
            <a:r>
              <a:rPr sz="1100" b="1" spc="20" dirty="0">
                <a:solidFill>
                  <a:srgbClr val="76923C"/>
                </a:solidFill>
                <a:latin typeface="Montserrat"/>
                <a:cs typeface="Montserrat"/>
              </a:rPr>
              <a:t>and</a:t>
            </a:r>
            <a:r>
              <a:rPr sz="1100" b="1" spc="190" dirty="0">
                <a:solidFill>
                  <a:srgbClr val="76923C"/>
                </a:solidFill>
                <a:latin typeface="Montserrat"/>
                <a:cs typeface="Montserrat"/>
              </a:rPr>
              <a:t> </a:t>
            </a:r>
            <a:r>
              <a:rPr sz="1100" b="1" spc="10" dirty="0">
                <a:solidFill>
                  <a:srgbClr val="76923C"/>
                </a:solidFill>
                <a:latin typeface="Montserrat"/>
                <a:cs typeface="Montserrat"/>
              </a:rPr>
              <a:t>presentation</a:t>
            </a:r>
            <a:r>
              <a:rPr sz="11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?</a:t>
            </a:r>
            <a:endParaRPr sz="1100" dirty="0">
              <a:latin typeface="Montserrat Light"/>
              <a:cs typeface="Montserrat Light"/>
            </a:endParaRPr>
          </a:p>
          <a:p>
            <a:pPr marL="12700">
              <a:lnSpc>
                <a:spcPct val="100000"/>
              </a:lnSpc>
              <a:spcBef>
                <a:spcPts val="1165"/>
              </a:spcBef>
            </a:pPr>
            <a:r>
              <a:rPr sz="11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...................................................................................................................................................</a:t>
            </a:r>
            <a:endParaRPr sz="1100" dirty="0">
              <a:latin typeface="Montserrat Light"/>
              <a:cs typeface="Montserrat Light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0247795" y="4628096"/>
            <a:ext cx="4336415" cy="275075"/>
          </a:xfrm>
          <a:prstGeom prst="rect">
            <a:avLst/>
          </a:prstGeom>
          <a:ln w="8953">
            <a:solidFill>
              <a:srgbClr val="939598"/>
            </a:solidFill>
          </a:ln>
        </p:spPr>
        <p:txBody>
          <a:bodyPr vert="horz" wrap="square" lIns="0" tIns="104775" rIns="0" bIns="0" rtlCol="0">
            <a:spAutoFit/>
          </a:bodyPr>
          <a:lstStyle/>
          <a:p>
            <a:pPr marL="106045">
              <a:lnSpc>
                <a:spcPct val="100000"/>
              </a:lnSpc>
              <a:spcBef>
                <a:spcPts val="825"/>
              </a:spcBef>
              <a:tabLst>
                <a:tab pos="1504950" algn="l"/>
                <a:tab pos="3070860" algn="l"/>
              </a:tabLst>
            </a:pPr>
            <a:r>
              <a:rPr sz="1100" b="0" spc="15" dirty="0">
                <a:solidFill>
                  <a:srgbClr val="231F20"/>
                </a:solidFill>
                <a:latin typeface="Montserrat Light"/>
                <a:cs typeface="Montserrat Light"/>
              </a:rPr>
              <a:t>Needs not</a:t>
            </a:r>
            <a:r>
              <a:rPr sz="1100" b="0" spc="65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1100" b="0" spc="15" dirty="0">
                <a:solidFill>
                  <a:srgbClr val="231F20"/>
                </a:solidFill>
                <a:latin typeface="Montserrat Light"/>
                <a:cs typeface="Montserrat Light"/>
              </a:rPr>
              <a:t>met</a:t>
            </a:r>
            <a:r>
              <a:rPr sz="1100" b="0" spc="285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lang="en-GB" sz="1100" spc="645" dirty="0">
                <a:solidFill>
                  <a:srgbClr val="231F20"/>
                </a:solidFill>
                <a:latin typeface="Webdings" panose="05030102010509060703" pitchFamily="18" charset="2"/>
                <a:cs typeface="Arial"/>
              </a:rPr>
              <a:t>c</a:t>
            </a:r>
            <a:r>
              <a:rPr lang="en-GB" sz="800" spc="645" dirty="0">
                <a:solidFill>
                  <a:srgbClr val="231F20"/>
                </a:solidFill>
                <a:latin typeface="Webdings" panose="05030102010509060703" pitchFamily="18" charset="2"/>
                <a:cs typeface="Arial"/>
              </a:rPr>
              <a:t> </a:t>
            </a:r>
            <a:r>
              <a:rPr sz="1100" b="0" spc="15" dirty="0">
                <a:solidFill>
                  <a:srgbClr val="231F20"/>
                </a:solidFill>
                <a:latin typeface="Montserrat Light"/>
                <a:cs typeface="Montserrat Light"/>
              </a:rPr>
              <a:t>Needs </a:t>
            </a:r>
            <a:r>
              <a:rPr sz="11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partly</a:t>
            </a:r>
            <a:r>
              <a:rPr sz="1100" b="0" spc="75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1100" b="0" spc="15" dirty="0">
                <a:solidFill>
                  <a:srgbClr val="231F20"/>
                </a:solidFill>
                <a:latin typeface="Montserrat Light"/>
                <a:cs typeface="Montserrat Light"/>
              </a:rPr>
              <a:t>met</a:t>
            </a:r>
            <a:r>
              <a:rPr sz="1100" b="0" spc="295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lang="en-GB" sz="1100" spc="645" dirty="0">
                <a:solidFill>
                  <a:srgbClr val="231F20"/>
                </a:solidFill>
                <a:latin typeface="Webdings" panose="05030102010509060703" pitchFamily="18" charset="2"/>
                <a:cs typeface="Arial"/>
              </a:rPr>
              <a:t>c</a:t>
            </a:r>
            <a:r>
              <a:rPr sz="1100" b="0" spc="15" dirty="0">
                <a:solidFill>
                  <a:srgbClr val="231F20"/>
                </a:solidFill>
                <a:latin typeface="Montserrat Light"/>
                <a:cs typeface="Montserrat Light"/>
              </a:rPr>
              <a:t>Needs met</a:t>
            </a:r>
            <a:r>
              <a:rPr sz="1100" b="0" spc="275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lang="en-GB" sz="1100" spc="645" dirty="0">
                <a:solidFill>
                  <a:srgbClr val="231F20"/>
                </a:solidFill>
                <a:latin typeface="Webdings" panose="05030102010509060703" pitchFamily="18" charset="2"/>
                <a:cs typeface="Arial"/>
              </a:rPr>
              <a:t>c</a:t>
            </a:r>
            <a:endParaRPr sz="1100" dirty="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0239011" y="516419"/>
            <a:ext cx="4323080" cy="508473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100" b="0" spc="15" dirty="0">
                <a:solidFill>
                  <a:srgbClr val="231F20"/>
                </a:solidFill>
                <a:latin typeface="Montserrat Light"/>
                <a:cs typeface="Montserrat Light"/>
              </a:rPr>
              <a:t>What </a:t>
            </a:r>
            <a:r>
              <a:rPr sz="11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is my </a:t>
            </a:r>
            <a:r>
              <a:rPr sz="1100" b="0" spc="15" dirty="0">
                <a:solidFill>
                  <a:srgbClr val="231F20"/>
                </a:solidFill>
                <a:latin typeface="Montserrat Light"/>
                <a:cs typeface="Montserrat Light"/>
              </a:rPr>
              <a:t>need </a:t>
            </a:r>
            <a:r>
              <a:rPr sz="11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in </a:t>
            </a:r>
            <a:r>
              <a:rPr sz="1100" b="1" spc="5" dirty="0">
                <a:solidFill>
                  <a:srgbClr val="1770B9"/>
                </a:solidFill>
                <a:latin typeface="Montserrat"/>
                <a:cs typeface="Montserrat"/>
              </a:rPr>
              <a:t>literacy</a:t>
            </a:r>
            <a:r>
              <a:rPr sz="1100" b="1" spc="145" dirty="0">
                <a:solidFill>
                  <a:srgbClr val="1770B9"/>
                </a:solidFill>
                <a:latin typeface="Montserrat"/>
                <a:cs typeface="Montserrat"/>
              </a:rPr>
              <a:t> </a:t>
            </a:r>
            <a:r>
              <a:rPr sz="1100" b="1" spc="10" dirty="0">
                <a:solidFill>
                  <a:srgbClr val="1770B9"/>
                </a:solidFill>
                <a:latin typeface="Montserrat"/>
                <a:cs typeface="Montserrat"/>
              </a:rPr>
              <a:t>skills</a:t>
            </a:r>
            <a:r>
              <a:rPr sz="11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?</a:t>
            </a:r>
            <a:endParaRPr sz="1100" dirty="0">
              <a:latin typeface="Montserrat Light"/>
              <a:cs typeface="Montserrat Light"/>
            </a:endParaRPr>
          </a:p>
          <a:p>
            <a:pPr marL="12700">
              <a:lnSpc>
                <a:spcPct val="100000"/>
              </a:lnSpc>
              <a:spcBef>
                <a:spcPts val="1165"/>
              </a:spcBef>
            </a:pPr>
            <a:r>
              <a:rPr sz="11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...................................................................................................................................................</a:t>
            </a:r>
            <a:endParaRPr sz="1100" dirty="0">
              <a:latin typeface="Montserrat Light"/>
              <a:cs typeface="Montserrat Light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0247795" y="9704095"/>
            <a:ext cx="4336415" cy="275075"/>
          </a:xfrm>
          <a:prstGeom prst="rect">
            <a:avLst/>
          </a:prstGeom>
          <a:ln w="8953">
            <a:solidFill>
              <a:srgbClr val="939598"/>
            </a:solidFill>
          </a:ln>
        </p:spPr>
        <p:txBody>
          <a:bodyPr vert="horz" wrap="square" lIns="0" tIns="104775" rIns="0" bIns="0" rtlCol="0">
            <a:spAutoFit/>
          </a:bodyPr>
          <a:lstStyle/>
          <a:p>
            <a:pPr marL="106045">
              <a:lnSpc>
                <a:spcPct val="100000"/>
              </a:lnSpc>
              <a:spcBef>
                <a:spcPts val="825"/>
              </a:spcBef>
              <a:tabLst>
                <a:tab pos="1504950" algn="l"/>
                <a:tab pos="3070860" algn="l"/>
              </a:tabLst>
            </a:pPr>
            <a:r>
              <a:rPr sz="1100" b="0" spc="15" dirty="0">
                <a:solidFill>
                  <a:srgbClr val="231F20"/>
                </a:solidFill>
                <a:latin typeface="Montserrat Light"/>
                <a:cs typeface="Montserrat Light"/>
              </a:rPr>
              <a:t>Needs not</a:t>
            </a:r>
            <a:r>
              <a:rPr sz="1100" b="0" spc="65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1100" b="0" spc="15" dirty="0">
                <a:solidFill>
                  <a:srgbClr val="231F20"/>
                </a:solidFill>
                <a:latin typeface="Montserrat Light"/>
                <a:cs typeface="Montserrat Light"/>
              </a:rPr>
              <a:t>met</a:t>
            </a:r>
            <a:r>
              <a:rPr sz="1100" b="0" spc="285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lang="en-GB" sz="1100" spc="645" dirty="0">
                <a:solidFill>
                  <a:srgbClr val="231F20"/>
                </a:solidFill>
                <a:latin typeface="Webdings" panose="05030102010509060703" pitchFamily="18" charset="2"/>
                <a:cs typeface="Arial"/>
              </a:rPr>
              <a:t>c</a:t>
            </a:r>
            <a:r>
              <a:rPr sz="1100" spc="645" dirty="0">
                <a:solidFill>
                  <a:srgbClr val="231F20"/>
                </a:solidFill>
                <a:latin typeface="Arial"/>
                <a:cs typeface="Arial"/>
              </a:rPr>
              <a:t>	</a:t>
            </a:r>
            <a:r>
              <a:rPr sz="1100" b="0" spc="15" dirty="0">
                <a:solidFill>
                  <a:srgbClr val="231F20"/>
                </a:solidFill>
                <a:latin typeface="Montserrat Light"/>
                <a:cs typeface="Montserrat Light"/>
              </a:rPr>
              <a:t>Needs </a:t>
            </a:r>
            <a:r>
              <a:rPr sz="11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partly</a:t>
            </a:r>
            <a:r>
              <a:rPr sz="1100" b="0" spc="75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1100" b="0" spc="15" dirty="0">
                <a:solidFill>
                  <a:srgbClr val="231F20"/>
                </a:solidFill>
                <a:latin typeface="Montserrat Light"/>
                <a:cs typeface="Montserrat Light"/>
              </a:rPr>
              <a:t>met</a:t>
            </a:r>
            <a:r>
              <a:rPr sz="1100" b="0" spc="295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lang="en-GB" sz="1100" spc="645" dirty="0">
                <a:solidFill>
                  <a:srgbClr val="231F20"/>
                </a:solidFill>
                <a:latin typeface="Webdings" panose="05030102010509060703" pitchFamily="18" charset="2"/>
                <a:cs typeface="Arial"/>
              </a:rPr>
              <a:t>c</a:t>
            </a:r>
            <a:r>
              <a:rPr sz="1100" spc="645" dirty="0">
                <a:solidFill>
                  <a:srgbClr val="231F20"/>
                </a:solidFill>
                <a:latin typeface="Arial"/>
                <a:cs typeface="Arial"/>
              </a:rPr>
              <a:t>	</a:t>
            </a:r>
            <a:r>
              <a:rPr sz="1100" b="0" spc="15" dirty="0">
                <a:solidFill>
                  <a:srgbClr val="231F20"/>
                </a:solidFill>
                <a:latin typeface="Montserrat Light"/>
                <a:cs typeface="Montserrat Light"/>
              </a:rPr>
              <a:t>Needs met</a:t>
            </a:r>
            <a:r>
              <a:rPr sz="1100" b="0" spc="275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lang="en-GB" sz="1100" spc="645" dirty="0">
                <a:solidFill>
                  <a:srgbClr val="231F20"/>
                </a:solidFill>
                <a:latin typeface="Webdings" panose="05030102010509060703" pitchFamily="18" charset="2"/>
                <a:cs typeface="Arial"/>
              </a:rPr>
              <a:t>c</a:t>
            </a:r>
            <a:endParaRPr sz="1100" dirty="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0239011" y="5592418"/>
            <a:ext cx="4323080" cy="508473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100" b="0" spc="15" dirty="0">
                <a:solidFill>
                  <a:srgbClr val="231F20"/>
                </a:solidFill>
                <a:latin typeface="Montserrat Light"/>
                <a:cs typeface="Montserrat Light"/>
              </a:rPr>
              <a:t>What </a:t>
            </a:r>
            <a:r>
              <a:rPr sz="11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is my </a:t>
            </a:r>
            <a:r>
              <a:rPr sz="1100" b="0" spc="15" dirty="0">
                <a:solidFill>
                  <a:srgbClr val="231F20"/>
                </a:solidFill>
                <a:latin typeface="Montserrat Light"/>
                <a:cs typeface="Montserrat Light"/>
              </a:rPr>
              <a:t>need </a:t>
            </a:r>
            <a:r>
              <a:rPr sz="11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in </a:t>
            </a:r>
            <a:r>
              <a:rPr sz="1100" b="1" spc="10" dirty="0">
                <a:solidFill>
                  <a:srgbClr val="F16522"/>
                </a:solidFill>
                <a:latin typeface="Montserrat"/>
                <a:cs typeface="Montserrat"/>
              </a:rPr>
              <a:t>attitude </a:t>
            </a:r>
            <a:r>
              <a:rPr sz="1100" b="1" spc="5" dirty="0">
                <a:solidFill>
                  <a:srgbClr val="F16522"/>
                </a:solidFill>
                <a:latin typeface="Montserrat"/>
                <a:cs typeface="Montserrat"/>
              </a:rPr>
              <a:t>to</a:t>
            </a:r>
            <a:r>
              <a:rPr sz="1100" b="1" spc="170" dirty="0">
                <a:solidFill>
                  <a:srgbClr val="F16522"/>
                </a:solidFill>
                <a:latin typeface="Montserrat"/>
                <a:cs typeface="Montserrat"/>
              </a:rPr>
              <a:t> </a:t>
            </a:r>
            <a:r>
              <a:rPr sz="1100" b="1" spc="10" dirty="0">
                <a:solidFill>
                  <a:srgbClr val="F16522"/>
                </a:solidFill>
                <a:latin typeface="Montserrat"/>
                <a:cs typeface="Montserrat"/>
              </a:rPr>
              <a:t>learning</a:t>
            </a:r>
            <a:r>
              <a:rPr sz="11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?</a:t>
            </a:r>
            <a:endParaRPr sz="1100" dirty="0">
              <a:latin typeface="Montserrat Light"/>
              <a:cs typeface="Montserrat Light"/>
            </a:endParaRPr>
          </a:p>
          <a:p>
            <a:pPr marL="12700">
              <a:lnSpc>
                <a:spcPct val="100000"/>
              </a:lnSpc>
              <a:spcBef>
                <a:spcPts val="1165"/>
              </a:spcBef>
            </a:pPr>
            <a:r>
              <a:rPr sz="11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...................................................................................................................................................</a:t>
            </a:r>
            <a:endParaRPr sz="1100" dirty="0">
              <a:latin typeface="Montserrat Light"/>
              <a:cs typeface="Montserrat Light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6752208" y="9939693"/>
            <a:ext cx="1595755" cy="1244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50" b="0" spc="-5" dirty="0">
                <a:solidFill>
                  <a:srgbClr val="231F20"/>
                </a:solidFill>
                <a:latin typeface="Montserrat Light"/>
                <a:cs typeface="Montserrat Light"/>
              </a:rPr>
              <a:t>LITERACY PASSPORT </a:t>
            </a:r>
            <a:r>
              <a:rPr sz="650" b="0" dirty="0">
                <a:solidFill>
                  <a:srgbClr val="231F20"/>
                </a:solidFill>
                <a:latin typeface="Montserrat Light"/>
                <a:cs typeface="Montserrat Light"/>
              </a:rPr>
              <a:t>– </a:t>
            </a:r>
            <a:r>
              <a:rPr sz="650" b="0" spc="-5" dirty="0">
                <a:solidFill>
                  <a:srgbClr val="231F20"/>
                </a:solidFill>
                <a:latin typeface="Montserrat Light"/>
                <a:cs typeface="Montserrat Light"/>
              </a:rPr>
              <a:t>REVERSE</a:t>
            </a:r>
            <a:r>
              <a:rPr sz="65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650" b="0" dirty="0">
                <a:solidFill>
                  <a:srgbClr val="231F20"/>
                </a:solidFill>
                <a:latin typeface="Montserrat Light"/>
                <a:cs typeface="Montserrat Light"/>
              </a:rPr>
              <a:t>SIDE</a:t>
            </a:r>
            <a:endParaRPr sz="650">
              <a:latin typeface="Montserrat Light"/>
              <a:cs typeface="Montserrat Light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A2290895-7E0E-4A83-9EEC-93F39F94E738}"/>
              </a:ext>
            </a:extLst>
          </p:cNvPr>
          <p:cNvSpPr txBox="1"/>
          <p:nvPr/>
        </p:nvSpPr>
        <p:spPr>
          <a:xfrm>
            <a:off x="3781425" y="5160764"/>
            <a:ext cx="756285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</TotalTime>
  <Words>978</Words>
  <Application>Microsoft Office PowerPoint</Application>
  <PresentationFormat>Custom</PresentationFormat>
  <Paragraphs>280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Montserrat</vt:lpstr>
      <vt:lpstr>Montserrat Light</vt:lpstr>
      <vt:lpstr>Verdana</vt:lpstr>
      <vt:lpstr>Webdings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Beverley Randell</dc:creator>
  <cp:lastModifiedBy>Beverley Randell</cp:lastModifiedBy>
  <cp:revision>3</cp:revision>
  <dcterms:created xsi:type="dcterms:W3CDTF">2020-12-14T14:04:14Z</dcterms:created>
  <dcterms:modified xsi:type="dcterms:W3CDTF">2021-11-15T11:54:54Z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2020-10-07T00:00:00Z</vt:filetime>
  </property>
  <property fmtid="{D5CDD505-2E9C-101B-9397-08002B2CF9AE}" pid="3" name="Creator">
    <vt:lpwstr>Adobe InDesign 15.0 (Macintosh)</vt:lpwstr>
  </property>
  <property fmtid="{D5CDD505-2E9C-101B-9397-08002B2CF9AE}" pid="4" name="LastSaved">
    <vt:filetime>2020-12-14T00:00:00Z</vt:filetime>
  </property>
</Properties>
</file>