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4" y="-2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32748" y="10052716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8823" y="1546103"/>
            <a:ext cx="2587625" cy="2217420"/>
            <a:chOff x="1698823" y="1546103"/>
            <a:chExt cx="2587625" cy="2217420"/>
          </a:xfrm>
        </p:grpSpPr>
        <p:sp>
          <p:nvSpPr>
            <p:cNvPr id="3" name="object 3"/>
            <p:cNvSpPr/>
            <p:nvPr/>
          </p:nvSpPr>
          <p:spPr>
            <a:xfrm>
              <a:off x="2383480" y="1550580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7740" y="2663138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3501" y="2115423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9024" y="2680265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7988" y="2684751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7978" y="2680269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3696" y="2684748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3299" y="2684740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9744" y="2251066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8921" y="190392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18044" y="506532"/>
            <a:ext cx="4352290" cy="3545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0841" y="506532"/>
            <a:ext cx="4370070" cy="3545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23638" y="506532"/>
            <a:ext cx="4301490" cy="3545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79442" y="4320947"/>
            <a:ext cx="4350385" cy="2295525"/>
            <a:chOff x="5379442" y="4320947"/>
            <a:chExt cx="4350385" cy="2295525"/>
          </a:xfrm>
        </p:grpSpPr>
        <p:sp>
          <p:nvSpPr>
            <p:cNvPr id="17" name="object 17"/>
            <p:cNvSpPr/>
            <p:nvPr/>
          </p:nvSpPr>
          <p:spPr>
            <a:xfrm>
              <a:off x="7561004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2665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734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9734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5652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13234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418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0415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1585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725887" y="5098566"/>
            <a:ext cx="167068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9535" marR="5080" indent="-77470">
              <a:lnSpc>
                <a:spcPct val="100000"/>
              </a:lnSpc>
              <a:spcBef>
                <a:spcPts val="105"/>
              </a:spcBef>
            </a:pPr>
            <a:r>
              <a:rPr sz="2250" spc="-100" dirty="0">
                <a:solidFill>
                  <a:srgbClr val="231F20"/>
                </a:solidFill>
                <a:latin typeface="Verdana"/>
                <a:cs typeface="Verdana"/>
              </a:rPr>
              <a:t>DETENT</a:t>
            </a:r>
            <a:r>
              <a:rPr sz="2250" spc="5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2250" spc="30" dirty="0">
                <a:solidFill>
                  <a:srgbClr val="231F20"/>
                </a:solidFill>
                <a:latin typeface="Verdana"/>
                <a:cs typeface="Verdana"/>
              </a:rPr>
              <a:t>ON  </a:t>
            </a:r>
            <a:r>
              <a:rPr sz="2250" spc="-45" dirty="0">
                <a:solidFill>
                  <a:srgbClr val="231F20"/>
                </a:solidFill>
                <a:latin typeface="Verdana"/>
                <a:cs typeface="Verdana"/>
              </a:rPr>
              <a:t>PASSPORT</a:t>
            </a:r>
            <a:endParaRPr sz="2250">
              <a:latin typeface="Verdana"/>
              <a:cs typeface="Verdana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667084" y="129160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22732" y="128224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553515" y="211788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934210" y="29311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618880" y="12218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3293819" y="121126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4160124" y="16962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4105477" y="224640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4155921" y="279654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4148835" y="327684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62228"/>
              </p:ext>
            </p:extLst>
          </p:nvPr>
        </p:nvGraphicFramePr>
        <p:xfrm>
          <a:off x="11691982" y="449195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11671"/>
              </p:ext>
            </p:extLst>
          </p:nvPr>
        </p:nvGraphicFramePr>
        <p:xfrm>
          <a:off x="13123599" y="428422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1523427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2840214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3484828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3586897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3767124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13333088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2213494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944104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9829310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9887057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9882587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9746062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10635774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631077"/>
              </p:ext>
            </p:extLst>
          </p:nvPr>
        </p:nvGraphicFramePr>
        <p:xfrm>
          <a:off x="9988326" y="42148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 dirty="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0252741" y="350775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9776872" y="306367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9580174" y="261961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9884733" y="217552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10176605" y="17314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0589024" y="129774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4731175" y="36426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3766737" y="42185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2448172" y="4182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557100" y="607434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87044"/>
              </p:ext>
            </p:extLst>
          </p:nvPr>
        </p:nvGraphicFramePr>
        <p:xfrm>
          <a:off x="1324379" y="692351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250245" y="7753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1052277" y="85050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1087812" y="942260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2302313" y="97557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3386639" y="9866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4802244" y="93294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4766710" y="8584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5091576" y="77936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4502753" y="68995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3655942" y="597393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1342904" y="39164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925379" y="31517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889844" y="21818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2197491" y="2422037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solidFill>
                  <a:srgbClr val="231F20"/>
                </a:solidFill>
                <a:latin typeface="Verdana"/>
                <a:cs typeface="Verdana"/>
              </a:rPr>
              <a:t>CONFIDENCE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5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RESILIENCE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95166" y="921327"/>
            <a:ext cx="1774825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987178" y="912016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31795" y="1747569"/>
            <a:ext cx="1073785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85204" y="2560825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222043" y="851557"/>
            <a:ext cx="12242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25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 behaviour at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590272" y="1179792"/>
            <a:ext cx="6051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185" marR="5080" indent="-711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enjoy 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818989" y="1599631"/>
            <a:ext cx="1280795" cy="234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060" marR="38735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receive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positive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attention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 dirty="0">
              <a:latin typeface="Montserrat Light"/>
              <a:cs typeface="Montserrat Light"/>
            </a:endParaRPr>
          </a:p>
          <a:p>
            <a:pPr marL="173355" marR="91440" algn="ctr">
              <a:lnSpc>
                <a:spcPct val="101800"/>
              </a:lnSpc>
              <a:spcBef>
                <a:spcPts val="1035"/>
              </a:spcBef>
            </a:pPr>
            <a:endParaRPr lang="en-GB" sz="900" b="0" spc="10" dirty="0">
              <a:solidFill>
                <a:srgbClr val="231F20"/>
              </a:solidFill>
              <a:latin typeface="Montserrat Light"/>
              <a:cs typeface="Montserrat Light"/>
            </a:endParaRPr>
          </a:p>
          <a:p>
            <a:pPr marL="173355" marR="91440" algn="ctr">
              <a:lnSpc>
                <a:spcPct val="101800"/>
              </a:lnSpc>
              <a:spcBef>
                <a:spcPts val="1035"/>
              </a:spcBef>
            </a:pPr>
            <a:r>
              <a:rPr lang="en-GB"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receive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positive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attention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home?</a:t>
            </a:r>
            <a:endParaRPr sz="900" dirty="0">
              <a:latin typeface="Montserrat Light"/>
              <a:cs typeface="Montserrat Light"/>
            </a:endParaRPr>
          </a:p>
          <a:p>
            <a:pPr marL="287020" marR="29845" indent="-635" algn="ctr">
              <a:lnSpc>
                <a:spcPct val="101800"/>
              </a:lnSpc>
              <a:spcBef>
                <a:spcPts val="1030"/>
              </a:spcBef>
            </a:pPr>
            <a:r>
              <a:rPr lang="en-GB"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have 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behaved at school this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year?</a:t>
            </a:r>
            <a:endParaRPr sz="900" dirty="0">
              <a:latin typeface="Montserrat Light"/>
              <a:cs typeface="Montserrat Light"/>
            </a:endParaRPr>
          </a:p>
          <a:p>
            <a:pPr marL="33655" marR="18415" indent="-21590">
              <a:lnSpc>
                <a:spcPct val="101800"/>
              </a:lnSpc>
              <a:spcBef>
                <a:spcPts val="103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support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 behaviour at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 dirty="0">
              <a:latin typeface="Montserrat Light"/>
              <a:cs typeface="Montserrat Light"/>
            </a:endParaRPr>
          </a:p>
          <a:p>
            <a:pPr marL="64135" marR="5080" indent="-38735">
              <a:lnSpc>
                <a:spcPct val="101800"/>
              </a:lnSpc>
              <a:spcBef>
                <a:spcPts val="1030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support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 behaviour at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home?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158259" y="6160705"/>
            <a:ext cx="1160780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2522879" y="6224141"/>
            <a:ext cx="1065530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2956220" y="6926588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3202280" y="7770804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3372915" y="8644469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3069589" y="9401040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921464" y="9405463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0489100" y="9565972"/>
            <a:ext cx="1341120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374381" y="9071757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611292" y="8546696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810561" y="8043402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419310" y="7137147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0367351" y="6566692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1110358" y="4118514"/>
            <a:ext cx="1671955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" marR="5080" indent="-247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respond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support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my</a:t>
            </a:r>
            <a:r>
              <a:rPr sz="900" b="0" spc="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behaviour?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433947" y="3865327"/>
            <a:ext cx="173799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marR="5080" indent="-11747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Is 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clear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receive fewer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detentions?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996561" y="3480815"/>
            <a:ext cx="11588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" marR="5080" indent="-47625">
              <a:lnSpc>
                <a:spcPct val="101800"/>
              </a:lnSpc>
              <a:spcBef>
                <a:spcPts val="95"/>
              </a:spcBef>
            </a:pP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Would I like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have  fewer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detentions?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200183" y="3036767"/>
            <a:ext cx="1478915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270" marR="5080" indent="-24320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think the detentions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I receive are</a:t>
            </a:r>
            <a:r>
              <a:rPr sz="900" b="0" spc="5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fair?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033504" y="2592718"/>
            <a:ext cx="144589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as expected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detention?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531561" y="2148669"/>
            <a:ext cx="125539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50" marR="5080" indent="-13398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feel like teachers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understand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689340" y="1460500"/>
            <a:ext cx="146431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192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agree with the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behaviour</a:t>
            </a:r>
            <a:r>
              <a:rPr sz="900" b="0" spc="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rules?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763770" y="1003300"/>
            <a:ext cx="22485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517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think there should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be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consequences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not following</a:t>
            </a:r>
            <a:r>
              <a:rPr sz="9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them?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43218" y="3272234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446125" y="3848043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222227" y="3812542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349680" y="5564294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453575" y="5463845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261010" y="6529097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535587" y="7283456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493219" y="8214504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288247" y="8959086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062137" y="9496251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094308" y="9245651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77177" y="8912528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74949" y="8134656"/>
            <a:ext cx="78549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5080" indent="-45720">
              <a:lnSpc>
                <a:spcPct val="101899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025736" y="7383343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50900" y="6413500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043777" y="3546131"/>
            <a:ext cx="1029335" cy="289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87956" y="2641739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lang="en-GB"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10104" y="1811490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24" name="object 124"/>
          <p:cNvGrpSpPr/>
          <p:nvPr/>
        </p:nvGrpSpPr>
        <p:grpSpPr>
          <a:xfrm>
            <a:off x="1876483" y="6307099"/>
            <a:ext cx="2567305" cy="3104515"/>
            <a:chOff x="1876483" y="6307099"/>
            <a:chExt cx="2567305" cy="3104515"/>
          </a:xfrm>
        </p:grpSpPr>
        <p:sp>
          <p:nvSpPr>
            <p:cNvPr id="125" name="object 125"/>
            <p:cNvSpPr/>
            <p:nvPr/>
          </p:nvSpPr>
          <p:spPr>
            <a:xfrm>
              <a:off x="2213644" y="6980165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789467" y="6411976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144878" y="6311576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153841" y="7024320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140410" y="7635292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153831" y="7842144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53837" y="7842135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53840" y="7824231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530688" y="7833191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941873" y="7828705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880960" y="7828713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1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002784" y="7609912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205821" y="704788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 txBox="1"/>
          <p:nvPr/>
        </p:nvSpPr>
        <p:spPr>
          <a:xfrm>
            <a:off x="2372555" y="7447815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-40" dirty="0">
                <a:solidFill>
                  <a:srgbClr val="231F20"/>
                </a:solidFill>
                <a:latin typeface="Verdana"/>
                <a:cs typeface="Verdana"/>
              </a:rPr>
              <a:t>ORGANIS</a:t>
            </a:r>
            <a:r>
              <a:rPr sz="1550" spc="-11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50" spc="-5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1550" spc="15" dirty="0">
                <a:solidFill>
                  <a:srgbClr val="231F20"/>
                </a:solidFill>
                <a:latin typeface="Verdana"/>
                <a:cs typeface="Verdana"/>
              </a:rPr>
              <a:t>ON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   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PRESENTATION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39" name="object 139"/>
          <p:cNvGrpSpPr/>
          <p:nvPr/>
        </p:nvGrpSpPr>
        <p:grpSpPr>
          <a:xfrm>
            <a:off x="10111871" y="1559497"/>
            <a:ext cx="2870835" cy="2426970"/>
            <a:chOff x="10111871" y="1559497"/>
            <a:chExt cx="2870835" cy="2426970"/>
          </a:xfrm>
        </p:grpSpPr>
        <p:sp>
          <p:nvSpPr>
            <p:cNvPr id="140" name="object 140"/>
            <p:cNvSpPr/>
            <p:nvPr/>
          </p:nvSpPr>
          <p:spPr>
            <a:xfrm>
              <a:off x="11829500" y="1563974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1825021" y="1812103"/>
              <a:ext cx="1108710" cy="815340"/>
            </a:xfrm>
            <a:custGeom>
              <a:avLst/>
              <a:gdLst/>
              <a:ahLst/>
              <a:cxnLst/>
              <a:rect l="l" t="t" r="r" b="b"/>
              <a:pathLst>
                <a:path w="1108709" h="815339">
                  <a:moveTo>
                    <a:pt x="1108506" y="0"/>
                  </a:moveTo>
                  <a:lnTo>
                    <a:pt x="0" y="81511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1825022" y="2362237"/>
              <a:ext cx="1057910" cy="269875"/>
            </a:xfrm>
            <a:custGeom>
              <a:avLst/>
              <a:gdLst/>
              <a:ahLst/>
              <a:cxnLst/>
              <a:rect l="l" t="t" r="r" b="b"/>
              <a:pathLst>
                <a:path w="1057909" h="269875">
                  <a:moveTo>
                    <a:pt x="1057744" y="0"/>
                  </a:moveTo>
                  <a:lnTo>
                    <a:pt x="0" y="26945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1829497" y="2627222"/>
              <a:ext cx="1148715" cy="273050"/>
            </a:xfrm>
            <a:custGeom>
              <a:avLst/>
              <a:gdLst/>
              <a:ahLst/>
              <a:cxnLst/>
              <a:rect l="l" t="t" r="r" b="b"/>
              <a:pathLst>
                <a:path w="1148715" h="273050">
                  <a:moveTo>
                    <a:pt x="1148384" y="27283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1829500" y="2631697"/>
              <a:ext cx="892810" cy="761365"/>
            </a:xfrm>
            <a:custGeom>
              <a:avLst/>
              <a:gdLst/>
              <a:ahLst/>
              <a:cxnLst/>
              <a:rect l="l" t="t" r="r" b="b"/>
              <a:pathLst>
                <a:path w="892809" h="761364">
                  <a:moveTo>
                    <a:pt x="892644" y="76097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829494" y="2631692"/>
              <a:ext cx="930910" cy="1171575"/>
            </a:xfrm>
            <a:custGeom>
              <a:avLst/>
              <a:gdLst/>
              <a:ahLst/>
              <a:cxnLst/>
              <a:rect l="l" t="t" r="r" b="b"/>
              <a:pathLst>
                <a:path w="930909" h="1171575">
                  <a:moveTo>
                    <a:pt x="930630" y="117143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668145" y="2636172"/>
              <a:ext cx="285115" cy="1345565"/>
            </a:xfrm>
            <a:custGeom>
              <a:avLst/>
              <a:gdLst/>
              <a:ahLst/>
              <a:cxnLst/>
              <a:rect l="l" t="t" r="r" b="b"/>
              <a:pathLst>
                <a:path w="285115" h="1345564">
                  <a:moveTo>
                    <a:pt x="284606" y="134524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100385" y="2636168"/>
              <a:ext cx="725170" cy="1193165"/>
            </a:xfrm>
            <a:custGeom>
              <a:avLst/>
              <a:gdLst/>
              <a:ahLst/>
              <a:cxnLst/>
              <a:rect l="l" t="t" r="r" b="b"/>
              <a:pathLst>
                <a:path w="725170" h="1193164">
                  <a:moveTo>
                    <a:pt x="0" y="1192936"/>
                  </a:moveTo>
                  <a:lnTo>
                    <a:pt x="724636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788918" y="2636170"/>
              <a:ext cx="1031875" cy="955040"/>
            </a:xfrm>
            <a:custGeom>
              <a:avLst/>
              <a:gdLst/>
              <a:ahLst/>
              <a:cxnLst/>
              <a:rect l="l" t="t" r="r" b="b"/>
              <a:pathLst>
                <a:path w="1031875" h="955039">
                  <a:moveTo>
                    <a:pt x="0" y="954608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313042" y="2627216"/>
              <a:ext cx="1542415" cy="535940"/>
            </a:xfrm>
            <a:custGeom>
              <a:avLst/>
              <a:gdLst/>
              <a:ahLst/>
              <a:cxnLst/>
              <a:rect l="l" t="t" r="r" b="b"/>
              <a:pathLst>
                <a:path w="1542415" h="535939">
                  <a:moveTo>
                    <a:pt x="0" y="535597"/>
                  </a:moveTo>
                  <a:lnTo>
                    <a:pt x="154183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116347" y="2636174"/>
              <a:ext cx="1743075" cy="70485"/>
            </a:xfrm>
            <a:custGeom>
              <a:avLst/>
              <a:gdLst/>
              <a:ahLst/>
              <a:cxnLst/>
              <a:rect l="l" t="t" r="r" b="b"/>
              <a:pathLst>
                <a:path w="1743075" h="70485">
                  <a:moveTo>
                    <a:pt x="0" y="69900"/>
                  </a:moveTo>
                  <a:lnTo>
                    <a:pt x="174301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420907" y="2291359"/>
              <a:ext cx="1409065" cy="340360"/>
            </a:xfrm>
            <a:custGeom>
              <a:avLst/>
              <a:gdLst/>
              <a:ahLst/>
              <a:cxnLst/>
              <a:rect l="l" t="t" r="r" b="b"/>
              <a:pathLst>
                <a:path w="1409065" h="340360">
                  <a:moveTo>
                    <a:pt x="0" y="0"/>
                  </a:moveTo>
                  <a:lnTo>
                    <a:pt x="1408595" y="34033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712777" y="1847286"/>
              <a:ext cx="1146810" cy="789305"/>
            </a:xfrm>
            <a:custGeom>
              <a:avLst/>
              <a:gdLst/>
              <a:ahLst/>
              <a:cxnLst/>
              <a:rect l="l" t="t" r="r" b="b"/>
              <a:pathLst>
                <a:path w="1146809" h="789305">
                  <a:moveTo>
                    <a:pt x="0" y="0"/>
                  </a:moveTo>
                  <a:lnTo>
                    <a:pt x="1146581" y="78888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1125202" y="1635380"/>
              <a:ext cx="709295" cy="1005840"/>
            </a:xfrm>
            <a:custGeom>
              <a:avLst/>
              <a:gdLst/>
              <a:ahLst/>
              <a:cxnLst/>
              <a:rect l="l" t="t" r="r" b="b"/>
              <a:pathLst>
                <a:path w="709295" h="1005839">
                  <a:moveTo>
                    <a:pt x="0" y="0"/>
                  </a:moveTo>
                  <a:lnTo>
                    <a:pt x="708774" y="100526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1833974" y="1559497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890433" y="184639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/>
          <p:nvPr/>
        </p:nvSpPr>
        <p:spPr>
          <a:xfrm>
            <a:off x="10975913" y="2364509"/>
            <a:ext cx="1707514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685" marR="5080" indent="-26162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231F20"/>
                </a:solidFill>
                <a:latin typeface="Verdana"/>
                <a:cs typeface="Verdana"/>
              </a:rPr>
              <a:t>UNDERS</a:t>
            </a:r>
            <a:r>
              <a:rPr sz="1550" spc="-14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ANDING  </a:t>
            </a:r>
            <a:r>
              <a:rPr sz="1550" spc="-35" dirty="0">
                <a:solidFill>
                  <a:srgbClr val="231F20"/>
                </a:solidFill>
                <a:latin typeface="Verdana"/>
                <a:cs typeface="Verdana"/>
              </a:rPr>
              <a:t>BEHAVIOUR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10414279" y="6864339"/>
            <a:ext cx="2849880" cy="2616835"/>
            <a:chOff x="10414279" y="6864339"/>
            <a:chExt cx="2849880" cy="2616835"/>
          </a:xfrm>
        </p:grpSpPr>
        <p:sp>
          <p:nvSpPr>
            <p:cNvPr id="158" name="object 158"/>
            <p:cNvSpPr/>
            <p:nvPr/>
          </p:nvSpPr>
          <p:spPr>
            <a:xfrm>
              <a:off x="12034858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030381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2034867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2034862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2025905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2034859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533607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810276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423232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418755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461302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171942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742992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095799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11383276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ATTITUDE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5" dirty="0">
                <a:solidFill>
                  <a:srgbClr val="231F20"/>
                </a:solidFill>
                <a:latin typeface="Verdana"/>
                <a:cs typeface="Verdana"/>
              </a:rPr>
              <a:t>TO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LEARNING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10252393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203" y="1076029"/>
                </a:lnTo>
                <a:lnTo>
                  <a:pt x="4278007" y="1054413"/>
                </a:lnTo>
                <a:lnTo>
                  <a:pt x="4310971" y="1021450"/>
                </a:lnTo>
                <a:lnTo>
                  <a:pt x="4332589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10805385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 dirty="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</a:t>
            </a:r>
            <a:endParaRPr lang="en-GB" sz="900" b="0" spc="5" dirty="0">
              <a:solidFill>
                <a:srgbClr val="231F20"/>
              </a:solidFill>
              <a:latin typeface="Montserrat Light"/>
              <a:cs typeface="Montserrat Ligh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 dirty="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endParaRPr lang="en-GB" sz="900" b="0" dirty="0">
              <a:solidFill>
                <a:srgbClr val="231F20"/>
              </a:solidFill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 dirty="0">
              <a:latin typeface="Montserrat Light"/>
              <a:cs typeface="Montserrat Light"/>
            </a:endParaRPr>
          </a:p>
        </p:txBody>
      </p:sp>
      <p:sp>
        <p:nvSpPr>
          <p:cNvPr id="176" name="object 1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5" name="object 175"/>
          <p:cNvSpPr txBox="1"/>
          <p:nvPr/>
        </p:nvSpPr>
        <p:spPr>
          <a:xfrm>
            <a:off x="6764389" y="9938467"/>
            <a:ext cx="159956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DETENTION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understanding</a:t>
            </a:r>
            <a:r>
              <a:rPr sz="1100" b="1" spc="155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behaviour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25955" y="9933423"/>
            <a:ext cx="1694814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DETENTION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B8489518-0E63-473B-B922-BE4068D901B3}"/>
              </a:ext>
            </a:extLst>
          </p:cNvPr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2ABED2AB-2583-449B-B2CA-301D75A56934}"/>
              </a:ext>
            </a:extLst>
          </p:cNvPr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23E998B0-E83C-4B76-8C5C-35A08248F574}"/>
              </a:ext>
            </a:extLst>
          </p:cNvPr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EB9B73DD-9034-4C4C-AB94-1086914474C3}"/>
              </a:ext>
            </a:extLst>
          </p:cNvPr>
          <p:cNvSpPr/>
          <p:nvPr/>
        </p:nvSpPr>
        <p:spPr>
          <a:xfrm>
            <a:off x="5391753" y="7007893"/>
            <a:ext cx="4344035" cy="2606007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2BB67C4-A1D3-4023-9B1A-103F12CC2B00}"/>
              </a:ext>
            </a:extLst>
          </p:cNvPr>
          <p:cNvSpPr txBox="1"/>
          <p:nvPr/>
        </p:nvSpPr>
        <p:spPr>
          <a:xfrm>
            <a:off x="5531332" y="7142888"/>
            <a:ext cx="4204423" cy="2308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FDBEFE82-DF4C-447C-B5C2-0B30A386FEF8}"/>
              </a:ext>
            </a:extLst>
          </p:cNvPr>
          <p:cNvSpPr txBox="1"/>
          <p:nvPr/>
        </p:nvSpPr>
        <p:spPr>
          <a:xfrm>
            <a:off x="530174" y="2551578"/>
            <a:ext cx="4341495" cy="224484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36" name="object 9">
            <a:extLst>
              <a:ext uri="{FF2B5EF4-FFF2-40B4-BE49-F238E27FC236}">
                <a16:creationId xmlns:a16="http://schemas.microsoft.com/office/drawing/2014/main" id="{393F952E-878E-485B-9517-D111DD5CC8D2}"/>
              </a:ext>
            </a:extLst>
          </p:cNvPr>
          <p:cNvSpPr txBox="1"/>
          <p:nvPr/>
        </p:nvSpPr>
        <p:spPr>
          <a:xfrm>
            <a:off x="533831" y="1195070"/>
            <a:ext cx="4341495" cy="1244571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93A05758-D764-43B9-B957-6E86AA12FF56}"/>
              </a:ext>
            </a:extLst>
          </p:cNvPr>
          <p:cNvSpPr txBox="1"/>
          <p:nvPr/>
        </p:nvSpPr>
        <p:spPr>
          <a:xfrm>
            <a:off x="525424" y="5025660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95949E6E-F9EC-4C8C-B518-7E20B66AB8C3}"/>
              </a:ext>
            </a:extLst>
          </p:cNvPr>
          <p:cNvSpPr txBox="1"/>
          <p:nvPr/>
        </p:nvSpPr>
        <p:spPr>
          <a:xfrm>
            <a:off x="530174" y="7829994"/>
            <a:ext cx="4341495" cy="224484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2" name="object 10">
            <a:extLst>
              <a:ext uri="{FF2B5EF4-FFF2-40B4-BE49-F238E27FC236}">
                <a16:creationId xmlns:a16="http://schemas.microsoft.com/office/drawing/2014/main" id="{80F9297E-4CF3-4FD3-A7CD-682C5C6BF183}"/>
              </a:ext>
            </a:extLst>
          </p:cNvPr>
          <p:cNvSpPr txBox="1"/>
          <p:nvPr/>
        </p:nvSpPr>
        <p:spPr>
          <a:xfrm>
            <a:off x="533831" y="6271069"/>
            <a:ext cx="4341495" cy="1418402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50000"/>
              </a:lnSpc>
              <a:spcBef>
                <a:spcPts val="1160"/>
              </a:spcBef>
            </a:pP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1100" dirty="0">
              <a:latin typeface="Montserrat Light"/>
              <a:cs typeface="Montserrat Light"/>
            </a:endParaRPr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C5B65A5F-A1D8-46C9-9094-FE6E8323D359}"/>
              </a:ext>
            </a:extLst>
          </p:cNvPr>
          <p:cNvSpPr txBox="1"/>
          <p:nvPr/>
        </p:nvSpPr>
        <p:spPr>
          <a:xfrm>
            <a:off x="552450" y="10147300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0" name="object 7">
            <a:extLst>
              <a:ext uri="{FF2B5EF4-FFF2-40B4-BE49-F238E27FC236}">
                <a16:creationId xmlns:a16="http://schemas.microsoft.com/office/drawing/2014/main" id="{730EDD54-A189-416E-BBF4-27C50F54F3F2}"/>
              </a:ext>
            </a:extLst>
          </p:cNvPr>
          <p:cNvSpPr txBox="1"/>
          <p:nvPr/>
        </p:nvSpPr>
        <p:spPr>
          <a:xfrm>
            <a:off x="10252532" y="2551578"/>
            <a:ext cx="4331335" cy="224484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1" name="object 11">
            <a:extLst>
              <a:ext uri="{FF2B5EF4-FFF2-40B4-BE49-F238E27FC236}">
                <a16:creationId xmlns:a16="http://schemas.microsoft.com/office/drawing/2014/main" id="{90AA9C28-296C-4F33-BEEB-212B96192458}"/>
              </a:ext>
            </a:extLst>
          </p:cNvPr>
          <p:cNvSpPr txBox="1"/>
          <p:nvPr/>
        </p:nvSpPr>
        <p:spPr>
          <a:xfrm>
            <a:off x="10256189" y="1195070"/>
            <a:ext cx="4331335" cy="1244571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lang="en-GB"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lang="en-GB"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lang="en-GB" sz="1100" dirty="0">
              <a:latin typeface="Montserrat Light"/>
              <a:cs typeface="Montserrat Light"/>
            </a:endParaRPr>
          </a:p>
        </p:txBody>
      </p:sp>
      <p:sp>
        <p:nvSpPr>
          <p:cNvPr id="52" name="object 14">
            <a:extLst>
              <a:ext uri="{FF2B5EF4-FFF2-40B4-BE49-F238E27FC236}">
                <a16:creationId xmlns:a16="http://schemas.microsoft.com/office/drawing/2014/main" id="{B92D94A0-2375-429A-A029-DE7BF439259F}"/>
              </a:ext>
            </a:extLst>
          </p:cNvPr>
          <p:cNvSpPr txBox="1"/>
          <p:nvPr/>
        </p:nvSpPr>
        <p:spPr>
          <a:xfrm>
            <a:off x="10239011" y="5193553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6" name="object 8">
            <a:extLst>
              <a:ext uri="{FF2B5EF4-FFF2-40B4-BE49-F238E27FC236}">
                <a16:creationId xmlns:a16="http://schemas.microsoft.com/office/drawing/2014/main" id="{68FB034E-983D-4495-976F-C66C44D1D827}"/>
              </a:ext>
            </a:extLst>
          </p:cNvPr>
          <p:cNvSpPr txBox="1"/>
          <p:nvPr/>
        </p:nvSpPr>
        <p:spPr>
          <a:xfrm>
            <a:off x="10252532" y="7829994"/>
            <a:ext cx="4331335" cy="224484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7" name="object 12">
            <a:extLst>
              <a:ext uri="{FF2B5EF4-FFF2-40B4-BE49-F238E27FC236}">
                <a16:creationId xmlns:a16="http://schemas.microsoft.com/office/drawing/2014/main" id="{70EEE55D-DEF6-46C3-9508-C69EE4DFC6FC}"/>
              </a:ext>
            </a:extLst>
          </p:cNvPr>
          <p:cNvSpPr txBox="1"/>
          <p:nvPr/>
        </p:nvSpPr>
        <p:spPr>
          <a:xfrm>
            <a:off x="10256189" y="6271069"/>
            <a:ext cx="4331335" cy="1418402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50000"/>
              </a:lnSpc>
              <a:spcBef>
                <a:spcPts val="1160"/>
              </a:spcBef>
            </a:pP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1100" dirty="0">
              <a:latin typeface="Montserrat Light"/>
              <a:cs typeface="Montserrat Light"/>
            </a:endParaRPr>
          </a:p>
        </p:txBody>
      </p:sp>
      <p:sp>
        <p:nvSpPr>
          <p:cNvPr id="58" name="object 21">
            <a:extLst>
              <a:ext uri="{FF2B5EF4-FFF2-40B4-BE49-F238E27FC236}">
                <a16:creationId xmlns:a16="http://schemas.microsoft.com/office/drawing/2014/main" id="{62D8237D-CCC9-4EA8-B60E-68A7D0164FBA}"/>
              </a:ext>
            </a:extLst>
          </p:cNvPr>
          <p:cNvSpPr txBox="1"/>
          <p:nvPr/>
        </p:nvSpPr>
        <p:spPr>
          <a:xfrm>
            <a:off x="10247795" y="10147300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lang="en-GB"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999</Words>
  <Application>Microsoft Office PowerPoint</Application>
  <PresentationFormat>Custom</PresentationFormat>
  <Paragraphs>280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Montserrat</vt:lpstr>
      <vt:lpstr>Montserrat Light</vt:lpstr>
      <vt:lpstr>Verdana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Randell</dc:creator>
  <cp:lastModifiedBy>Beverley Randell</cp:lastModifiedBy>
  <cp:revision>6</cp:revision>
  <dcterms:created xsi:type="dcterms:W3CDTF">2020-12-14T14:01:27Z</dcterms:created>
  <dcterms:modified xsi:type="dcterms:W3CDTF">2021-11-15T11:09:14Z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