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4" y="-25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285" y="427736"/>
            <a:ext cx="1361313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35933" y="10052716"/>
            <a:ext cx="3063240" cy="132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1">
                <a:solidFill>
                  <a:srgbClr val="231F20"/>
                </a:solidFill>
                <a:latin typeface="Montserrat Light"/>
                <a:cs typeface="Montserrat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0373" y="506532"/>
            <a:ext cx="435229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Name:</a:t>
            </a:r>
            <a:r>
              <a:rPr sz="1100" b="0" spc="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73170" y="506532"/>
            <a:ext cx="437007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</a:t>
            </a:r>
            <a:r>
              <a:rPr sz="1100" b="0" spc="-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225967" y="506532"/>
            <a:ext cx="4301490" cy="1974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Form: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381772" y="4320947"/>
            <a:ext cx="4350385" cy="2295525"/>
            <a:chOff x="5381772" y="4320947"/>
            <a:chExt cx="4350385" cy="2295525"/>
          </a:xfrm>
        </p:grpSpPr>
        <p:sp>
          <p:nvSpPr>
            <p:cNvPr id="6" name="object 6"/>
            <p:cNvSpPr/>
            <p:nvPr/>
          </p:nvSpPr>
          <p:spPr>
            <a:xfrm>
              <a:off x="7563333" y="4419955"/>
              <a:ext cx="2150745" cy="1049020"/>
            </a:xfrm>
            <a:custGeom>
              <a:avLst/>
              <a:gdLst/>
              <a:ahLst/>
              <a:cxnLst/>
              <a:rect l="l" t="t" r="r" b="b"/>
              <a:pathLst>
                <a:path w="2150745" h="1049020">
                  <a:moveTo>
                    <a:pt x="0" y="1048448"/>
                  </a:moveTo>
                  <a:lnTo>
                    <a:pt x="2150579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614994" y="4389861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59" h="127000">
                  <a:moveTo>
                    <a:pt x="0" y="0"/>
                  </a:moveTo>
                  <a:lnTo>
                    <a:pt x="98920" y="30099"/>
                  </a:lnTo>
                  <a:lnTo>
                    <a:pt x="61709" y="126568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399679" y="5468404"/>
              <a:ext cx="2159635" cy="968375"/>
            </a:xfrm>
            <a:custGeom>
              <a:avLst/>
              <a:gdLst/>
              <a:ahLst/>
              <a:cxnLst/>
              <a:rect l="l" t="t" r="r" b="b"/>
              <a:pathLst>
                <a:path w="2159634" h="968375">
                  <a:moveTo>
                    <a:pt x="2159177" y="0"/>
                  </a:moveTo>
                  <a:lnTo>
                    <a:pt x="0" y="968336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99679" y="6341525"/>
              <a:ext cx="98425" cy="128905"/>
            </a:xfrm>
            <a:custGeom>
              <a:avLst/>
              <a:gdLst/>
              <a:ahLst/>
              <a:cxnLst/>
              <a:rect l="l" t="t" r="r" b="b"/>
              <a:pathLst>
                <a:path w="98425" h="128904">
                  <a:moveTo>
                    <a:pt x="97904" y="128473"/>
                  </a:moveTo>
                  <a:lnTo>
                    <a:pt x="0" y="95224"/>
                  </a:lnTo>
                  <a:lnTo>
                    <a:pt x="40284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58857" y="5472881"/>
              <a:ext cx="2155190" cy="977265"/>
            </a:xfrm>
            <a:custGeom>
              <a:avLst/>
              <a:gdLst/>
              <a:ahLst/>
              <a:cxnLst/>
              <a:rect l="l" t="t" r="r" b="b"/>
              <a:pathLst>
                <a:path w="2155190" h="977264">
                  <a:moveTo>
                    <a:pt x="0" y="0"/>
                  </a:moveTo>
                  <a:lnTo>
                    <a:pt x="2154745" y="97720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615563" y="6354681"/>
              <a:ext cx="98425" cy="128270"/>
            </a:xfrm>
            <a:custGeom>
              <a:avLst/>
              <a:gdLst/>
              <a:ahLst/>
              <a:cxnLst/>
              <a:rect l="l" t="t" r="r" b="b"/>
              <a:pathLst>
                <a:path w="98425" h="128270">
                  <a:moveTo>
                    <a:pt x="58153" y="0"/>
                  </a:moveTo>
                  <a:lnTo>
                    <a:pt x="98043" y="95389"/>
                  </a:lnTo>
                  <a:lnTo>
                    <a:pt x="0" y="128231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412747" y="4415505"/>
              <a:ext cx="2146300" cy="1049020"/>
            </a:xfrm>
            <a:custGeom>
              <a:avLst/>
              <a:gdLst/>
              <a:ahLst/>
              <a:cxnLst/>
              <a:rect l="l" t="t" r="r" b="b"/>
              <a:pathLst>
                <a:path w="2146300" h="1049020">
                  <a:moveTo>
                    <a:pt x="2146109" y="1048423"/>
                  </a:moveTo>
                  <a:lnTo>
                    <a:pt x="0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412746" y="4385484"/>
              <a:ext cx="99060" cy="127000"/>
            </a:xfrm>
            <a:custGeom>
              <a:avLst/>
              <a:gdLst/>
              <a:ahLst/>
              <a:cxnLst/>
              <a:rect l="l" t="t" r="r" b="b"/>
              <a:pathLst>
                <a:path w="99060" h="127000">
                  <a:moveTo>
                    <a:pt x="37134" y="126517"/>
                  </a:moveTo>
                  <a:lnTo>
                    <a:pt x="0" y="30022"/>
                  </a:lnTo>
                  <a:lnTo>
                    <a:pt x="98945" y="0"/>
                  </a:lnTo>
                </a:path>
              </a:pathLst>
            </a:custGeom>
            <a:ln w="35814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18187" y="4320947"/>
              <a:ext cx="2690495" cy="2295525"/>
            </a:xfrm>
            <a:custGeom>
              <a:avLst/>
              <a:gdLst/>
              <a:ahLst/>
              <a:cxnLst/>
              <a:rect l="l" t="t" r="r" b="b"/>
              <a:pathLst>
                <a:path w="2690495" h="2295525">
                  <a:moveTo>
                    <a:pt x="1345145" y="0"/>
                  </a:moveTo>
                  <a:lnTo>
                    <a:pt x="1293549" y="828"/>
                  </a:lnTo>
                  <a:lnTo>
                    <a:pt x="1242444" y="3294"/>
                  </a:lnTo>
                  <a:lnTo>
                    <a:pt x="1191866" y="7368"/>
                  </a:lnTo>
                  <a:lnTo>
                    <a:pt x="1141848" y="13019"/>
                  </a:lnTo>
                  <a:lnTo>
                    <a:pt x="1092425" y="20219"/>
                  </a:lnTo>
                  <a:lnTo>
                    <a:pt x="1043634" y="28937"/>
                  </a:lnTo>
                  <a:lnTo>
                    <a:pt x="995508" y="39144"/>
                  </a:lnTo>
                  <a:lnTo>
                    <a:pt x="948082" y="50811"/>
                  </a:lnTo>
                  <a:lnTo>
                    <a:pt x="901391" y="63906"/>
                  </a:lnTo>
                  <a:lnTo>
                    <a:pt x="855470" y="78401"/>
                  </a:lnTo>
                  <a:lnTo>
                    <a:pt x="810354" y="94266"/>
                  </a:lnTo>
                  <a:lnTo>
                    <a:pt x="766078" y="111472"/>
                  </a:lnTo>
                  <a:lnTo>
                    <a:pt x="722675" y="129988"/>
                  </a:lnTo>
                  <a:lnTo>
                    <a:pt x="680183" y="149784"/>
                  </a:lnTo>
                  <a:lnTo>
                    <a:pt x="638634" y="170832"/>
                  </a:lnTo>
                  <a:lnTo>
                    <a:pt x="598064" y="193101"/>
                  </a:lnTo>
                  <a:lnTo>
                    <a:pt x="558508" y="216562"/>
                  </a:lnTo>
                  <a:lnTo>
                    <a:pt x="520001" y="241184"/>
                  </a:lnTo>
                  <a:lnTo>
                    <a:pt x="482577" y="266939"/>
                  </a:lnTo>
                  <a:lnTo>
                    <a:pt x="446271" y="293796"/>
                  </a:lnTo>
                  <a:lnTo>
                    <a:pt x="411118" y="321726"/>
                  </a:lnTo>
                  <a:lnTo>
                    <a:pt x="377154" y="350699"/>
                  </a:lnTo>
                  <a:lnTo>
                    <a:pt x="344412" y="380686"/>
                  </a:lnTo>
                  <a:lnTo>
                    <a:pt x="312927" y="411656"/>
                  </a:lnTo>
                  <a:lnTo>
                    <a:pt x="282735" y="443580"/>
                  </a:lnTo>
                  <a:lnTo>
                    <a:pt x="253871" y="476428"/>
                  </a:lnTo>
                  <a:lnTo>
                    <a:pt x="226368" y="510171"/>
                  </a:lnTo>
                  <a:lnTo>
                    <a:pt x="200263" y="544779"/>
                  </a:lnTo>
                  <a:lnTo>
                    <a:pt x="175589" y="580221"/>
                  </a:lnTo>
                  <a:lnTo>
                    <a:pt x="152382" y="616469"/>
                  </a:lnTo>
                  <a:lnTo>
                    <a:pt x="130676" y="653493"/>
                  </a:lnTo>
                  <a:lnTo>
                    <a:pt x="110507" y="691262"/>
                  </a:lnTo>
                  <a:lnTo>
                    <a:pt x="91908" y="729748"/>
                  </a:lnTo>
                  <a:lnTo>
                    <a:pt x="74916" y="768920"/>
                  </a:lnTo>
                  <a:lnTo>
                    <a:pt x="59564" y="808749"/>
                  </a:lnTo>
                  <a:lnTo>
                    <a:pt x="45888" y="849205"/>
                  </a:lnTo>
                  <a:lnTo>
                    <a:pt x="33923" y="890258"/>
                  </a:lnTo>
                  <a:lnTo>
                    <a:pt x="23702" y="931879"/>
                  </a:lnTo>
                  <a:lnTo>
                    <a:pt x="15262" y="974037"/>
                  </a:lnTo>
                  <a:lnTo>
                    <a:pt x="8637" y="1016704"/>
                  </a:lnTo>
                  <a:lnTo>
                    <a:pt x="3862" y="1059850"/>
                  </a:lnTo>
                  <a:lnTo>
                    <a:pt x="971" y="1103444"/>
                  </a:lnTo>
                  <a:lnTo>
                    <a:pt x="0" y="1147457"/>
                  </a:lnTo>
                  <a:lnTo>
                    <a:pt x="971" y="1191470"/>
                  </a:lnTo>
                  <a:lnTo>
                    <a:pt x="3862" y="1235065"/>
                  </a:lnTo>
                  <a:lnTo>
                    <a:pt x="8637" y="1278210"/>
                  </a:lnTo>
                  <a:lnTo>
                    <a:pt x="15262" y="1320877"/>
                  </a:lnTo>
                  <a:lnTo>
                    <a:pt x="23702" y="1363036"/>
                  </a:lnTo>
                  <a:lnTo>
                    <a:pt x="33923" y="1404657"/>
                  </a:lnTo>
                  <a:lnTo>
                    <a:pt x="45888" y="1445710"/>
                  </a:lnTo>
                  <a:lnTo>
                    <a:pt x="59564" y="1486166"/>
                  </a:lnTo>
                  <a:lnTo>
                    <a:pt x="74916" y="1525995"/>
                  </a:lnTo>
                  <a:lnTo>
                    <a:pt x="91908" y="1565167"/>
                  </a:lnTo>
                  <a:lnTo>
                    <a:pt x="110507" y="1603652"/>
                  </a:lnTo>
                  <a:lnTo>
                    <a:pt x="130676" y="1641422"/>
                  </a:lnTo>
                  <a:lnTo>
                    <a:pt x="152382" y="1678445"/>
                  </a:lnTo>
                  <a:lnTo>
                    <a:pt x="175589" y="1714693"/>
                  </a:lnTo>
                  <a:lnTo>
                    <a:pt x="200263" y="1750136"/>
                  </a:lnTo>
                  <a:lnTo>
                    <a:pt x="226368" y="1784743"/>
                  </a:lnTo>
                  <a:lnTo>
                    <a:pt x="253871" y="1818486"/>
                  </a:lnTo>
                  <a:lnTo>
                    <a:pt x="282735" y="1851334"/>
                  </a:lnTo>
                  <a:lnTo>
                    <a:pt x="312927" y="1883258"/>
                  </a:lnTo>
                  <a:lnTo>
                    <a:pt x="344412" y="1914228"/>
                  </a:lnTo>
                  <a:lnTo>
                    <a:pt x="377154" y="1944215"/>
                  </a:lnTo>
                  <a:lnTo>
                    <a:pt x="411118" y="1973188"/>
                  </a:lnTo>
                  <a:lnTo>
                    <a:pt x="446271" y="2001118"/>
                  </a:lnTo>
                  <a:lnTo>
                    <a:pt x="482577" y="2027975"/>
                  </a:lnTo>
                  <a:lnTo>
                    <a:pt x="520001" y="2053730"/>
                  </a:lnTo>
                  <a:lnTo>
                    <a:pt x="558508" y="2078353"/>
                  </a:lnTo>
                  <a:lnTo>
                    <a:pt x="598064" y="2101814"/>
                  </a:lnTo>
                  <a:lnTo>
                    <a:pt x="638634" y="2124083"/>
                  </a:lnTo>
                  <a:lnTo>
                    <a:pt x="680183" y="2145130"/>
                  </a:lnTo>
                  <a:lnTo>
                    <a:pt x="722675" y="2164927"/>
                  </a:lnTo>
                  <a:lnTo>
                    <a:pt x="766078" y="2183443"/>
                  </a:lnTo>
                  <a:lnTo>
                    <a:pt x="810354" y="2200648"/>
                  </a:lnTo>
                  <a:lnTo>
                    <a:pt x="855470" y="2216513"/>
                  </a:lnTo>
                  <a:lnTo>
                    <a:pt x="901391" y="2231008"/>
                  </a:lnTo>
                  <a:lnTo>
                    <a:pt x="948082" y="2244104"/>
                  </a:lnTo>
                  <a:lnTo>
                    <a:pt x="995508" y="2255770"/>
                  </a:lnTo>
                  <a:lnTo>
                    <a:pt x="1043634" y="2265977"/>
                  </a:lnTo>
                  <a:lnTo>
                    <a:pt x="1092425" y="2274695"/>
                  </a:lnTo>
                  <a:lnTo>
                    <a:pt x="1141848" y="2281895"/>
                  </a:lnTo>
                  <a:lnTo>
                    <a:pt x="1191866" y="2287547"/>
                  </a:lnTo>
                  <a:lnTo>
                    <a:pt x="1242444" y="2291620"/>
                  </a:lnTo>
                  <a:lnTo>
                    <a:pt x="1293549" y="2294086"/>
                  </a:lnTo>
                  <a:lnTo>
                    <a:pt x="1345145" y="2294915"/>
                  </a:lnTo>
                  <a:lnTo>
                    <a:pt x="1396742" y="2294086"/>
                  </a:lnTo>
                  <a:lnTo>
                    <a:pt x="1447846" y="2291620"/>
                  </a:lnTo>
                  <a:lnTo>
                    <a:pt x="1498425" y="2287547"/>
                  </a:lnTo>
                  <a:lnTo>
                    <a:pt x="1548443" y="2281895"/>
                  </a:lnTo>
                  <a:lnTo>
                    <a:pt x="1597865" y="2274695"/>
                  </a:lnTo>
                  <a:lnTo>
                    <a:pt x="1646657" y="2265977"/>
                  </a:lnTo>
                  <a:lnTo>
                    <a:pt x="1694783" y="2255770"/>
                  </a:lnTo>
                  <a:lnTo>
                    <a:pt x="1742209" y="2244104"/>
                  </a:lnTo>
                  <a:lnTo>
                    <a:pt x="1788900" y="2231008"/>
                  </a:lnTo>
                  <a:lnTo>
                    <a:pt x="1834821" y="2216513"/>
                  </a:lnTo>
                  <a:lnTo>
                    <a:pt x="1879937" y="2200648"/>
                  </a:lnTo>
                  <a:lnTo>
                    <a:pt x="1924213" y="2183443"/>
                  </a:lnTo>
                  <a:lnTo>
                    <a:pt x="1967615" y="2164927"/>
                  </a:lnTo>
                  <a:lnTo>
                    <a:pt x="2010108" y="2145130"/>
                  </a:lnTo>
                  <a:lnTo>
                    <a:pt x="2051657" y="2124083"/>
                  </a:lnTo>
                  <a:lnTo>
                    <a:pt x="2092227" y="2101814"/>
                  </a:lnTo>
                  <a:lnTo>
                    <a:pt x="2131783" y="2078353"/>
                  </a:lnTo>
                  <a:lnTo>
                    <a:pt x="2170290" y="2053730"/>
                  </a:lnTo>
                  <a:lnTo>
                    <a:pt x="2207714" y="2027975"/>
                  </a:lnTo>
                  <a:lnTo>
                    <a:pt x="2244020" y="2001118"/>
                  </a:lnTo>
                  <a:lnTo>
                    <a:pt x="2279173" y="1973188"/>
                  </a:lnTo>
                  <a:lnTo>
                    <a:pt x="2313137" y="1944215"/>
                  </a:lnTo>
                  <a:lnTo>
                    <a:pt x="2345879" y="1914228"/>
                  </a:lnTo>
                  <a:lnTo>
                    <a:pt x="2377363" y="1883258"/>
                  </a:lnTo>
                  <a:lnTo>
                    <a:pt x="2407555" y="1851334"/>
                  </a:lnTo>
                  <a:lnTo>
                    <a:pt x="2436420" y="1818486"/>
                  </a:lnTo>
                  <a:lnTo>
                    <a:pt x="2463922" y="1784743"/>
                  </a:lnTo>
                  <a:lnTo>
                    <a:pt x="2490028" y="1750136"/>
                  </a:lnTo>
                  <a:lnTo>
                    <a:pt x="2514702" y="1714693"/>
                  </a:lnTo>
                  <a:lnTo>
                    <a:pt x="2537909" y="1678445"/>
                  </a:lnTo>
                  <a:lnTo>
                    <a:pt x="2559615" y="1641422"/>
                  </a:lnTo>
                  <a:lnTo>
                    <a:pt x="2579784" y="1603652"/>
                  </a:lnTo>
                  <a:lnTo>
                    <a:pt x="2598383" y="1565167"/>
                  </a:lnTo>
                  <a:lnTo>
                    <a:pt x="2615375" y="1525995"/>
                  </a:lnTo>
                  <a:lnTo>
                    <a:pt x="2630727" y="1486166"/>
                  </a:lnTo>
                  <a:lnTo>
                    <a:pt x="2644403" y="1445710"/>
                  </a:lnTo>
                  <a:lnTo>
                    <a:pt x="2656368" y="1404657"/>
                  </a:lnTo>
                  <a:lnTo>
                    <a:pt x="2666588" y="1363036"/>
                  </a:lnTo>
                  <a:lnTo>
                    <a:pt x="2675029" y="1320877"/>
                  </a:lnTo>
                  <a:lnTo>
                    <a:pt x="2681654" y="1278210"/>
                  </a:lnTo>
                  <a:lnTo>
                    <a:pt x="2686429" y="1235065"/>
                  </a:lnTo>
                  <a:lnTo>
                    <a:pt x="2689320" y="1191470"/>
                  </a:lnTo>
                  <a:lnTo>
                    <a:pt x="2690291" y="1147457"/>
                  </a:lnTo>
                  <a:lnTo>
                    <a:pt x="2689320" y="1103444"/>
                  </a:lnTo>
                  <a:lnTo>
                    <a:pt x="2686429" y="1059850"/>
                  </a:lnTo>
                  <a:lnTo>
                    <a:pt x="2681654" y="1016704"/>
                  </a:lnTo>
                  <a:lnTo>
                    <a:pt x="2675029" y="974037"/>
                  </a:lnTo>
                  <a:lnTo>
                    <a:pt x="2666588" y="931879"/>
                  </a:lnTo>
                  <a:lnTo>
                    <a:pt x="2656368" y="890258"/>
                  </a:lnTo>
                  <a:lnTo>
                    <a:pt x="2644403" y="849205"/>
                  </a:lnTo>
                  <a:lnTo>
                    <a:pt x="2630727" y="808749"/>
                  </a:lnTo>
                  <a:lnTo>
                    <a:pt x="2615375" y="768920"/>
                  </a:lnTo>
                  <a:lnTo>
                    <a:pt x="2598383" y="729748"/>
                  </a:lnTo>
                  <a:lnTo>
                    <a:pt x="2579784" y="691262"/>
                  </a:lnTo>
                  <a:lnTo>
                    <a:pt x="2559615" y="653493"/>
                  </a:lnTo>
                  <a:lnTo>
                    <a:pt x="2537909" y="616469"/>
                  </a:lnTo>
                  <a:lnTo>
                    <a:pt x="2514702" y="580221"/>
                  </a:lnTo>
                  <a:lnTo>
                    <a:pt x="2490028" y="544779"/>
                  </a:lnTo>
                  <a:lnTo>
                    <a:pt x="2463922" y="510171"/>
                  </a:lnTo>
                  <a:lnTo>
                    <a:pt x="2436420" y="476428"/>
                  </a:lnTo>
                  <a:lnTo>
                    <a:pt x="2407555" y="443580"/>
                  </a:lnTo>
                  <a:lnTo>
                    <a:pt x="2377363" y="411656"/>
                  </a:lnTo>
                  <a:lnTo>
                    <a:pt x="2345879" y="380686"/>
                  </a:lnTo>
                  <a:lnTo>
                    <a:pt x="2313137" y="350699"/>
                  </a:lnTo>
                  <a:lnTo>
                    <a:pt x="2279173" y="321726"/>
                  </a:lnTo>
                  <a:lnTo>
                    <a:pt x="2244020" y="293796"/>
                  </a:lnTo>
                  <a:lnTo>
                    <a:pt x="2207714" y="266939"/>
                  </a:lnTo>
                  <a:lnTo>
                    <a:pt x="2170290" y="241184"/>
                  </a:lnTo>
                  <a:lnTo>
                    <a:pt x="2131783" y="216562"/>
                  </a:lnTo>
                  <a:lnTo>
                    <a:pt x="2092227" y="193101"/>
                  </a:lnTo>
                  <a:lnTo>
                    <a:pt x="2051657" y="170832"/>
                  </a:lnTo>
                  <a:lnTo>
                    <a:pt x="2010108" y="149784"/>
                  </a:lnTo>
                  <a:lnTo>
                    <a:pt x="1967615" y="129988"/>
                  </a:lnTo>
                  <a:lnTo>
                    <a:pt x="1924213" y="111472"/>
                  </a:lnTo>
                  <a:lnTo>
                    <a:pt x="1879937" y="94266"/>
                  </a:lnTo>
                  <a:lnTo>
                    <a:pt x="1834821" y="78401"/>
                  </a:lnTo>
                  <a:lnTo>
                    <a:pt x="1788900" y="63906"/>
                  </a:lnTo>
                  <a:lnTo>
                    <a:pt x="1742209" y="50811"/>
                  </a:lnTo>
                  <a:lnTo>
                    <a:pt x="1694783" y="39144"/>
                  </a:lnTo>
                  <a:lnTo>
                    <a:pt x="1646657" y="28937"/>
                  </a:lnTo>
                  <a:lnTo>
                    <a:pt x="1597865" y="20219"/>
                  </a:lnTo>
                  <a:lnTo>
                    <a:pt x="1548443" y="13019"/>
                  </a:lnTo>
                  <a:lnTo>
                    <a:pt x="1498425" y="7368"/>
                  </a:lnTo>
                  <a:lnTo>
                    <a:pt x="1447846" y="3294"/>
                  </a:lnTo>
                  <a:lnTo>
                    <a:pt x="1396742" y="828"/>
                  </a:lnTo>
                  <a:lnTo>
                    <a:pt x="1345145" y="0"/>
                  </a:lnTo>
                  <a:close/>
                </a:path>
              </a:pathLst>
            </a:custGeom>
            <a:solidFill>
              <a:srgbClr val="ADBE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6805849" y="5098566"/>
            <a:ext cx="1515745" cy="7131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65150">
              <a:lnSpc>
                <a:spcPct val="100000"/>
              </a:lnSpc>
              <a:spcBef>
                <a:spcPts val="105"/>
              </a:spcBef>
            </a:pPr>
            <a:r>
              <a:rPr sz="2250" spc="250" dirty="0">
                <a:solidFill>
                  <a:srgbClr val="231F20"/>
                </a:solidFill>
                <a:latin typeface="Calibri"/>
                <a:cs typeface="Calibri"/>
              </a:rPr>
              <a:t>RE  </a:t>
            </a:r>
            <a:r>
              <a:rPr sz="2250" spc="25" dirty="0">
                <a:solidFill>
                  <a:srgbClr val="231F20"/>
                </a:solidFill>
                <a:latin typeface="Calibri"/>
                <a:cs typeface="Calibri"/>
              </a:rPr>
              <a:t>P</a:t>
            </a:r>
            <a:r>
              <a:rPr sz="2250" spc="310" dirty="0">
                <a:solidFill>
                  <a:srgbClr val="231F20"/>
                </a:solidFill>
                <a:latin typeface="Calibri"/>
                <a:cs typeface="Calibri"/>
              </a:rPr>
              <a:t>ASSPORT</a:t>
            </a:r>
            <a:endParaRPr sz="225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96204" y="1261021"/>
            <a:ext cx="141605" cy="225425"/>
          </a:xfrm>
          <a:prstGeom prst="rect">
            <a:avLst/>
          </a:prstGeom>
          <a:ln w="6718">
            <a:solidFill>
              <a:srgbClr val="939598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60325">
              <a:lnSpc>
                <a:spcPct val="100000"/>
              </a:lnSpc>
              <a:spcBef>
                <a:spcPts val="295"/>
              </a:spcBef>
            </a:pPr>
            <a:r>
              <a:rPr sz="8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1</a:t>
            </a:r>
            <a:endParaRPr sz="850">
              <a:latin typeface="Montserrat Light"/>
              <a:cs typeface="Montserrat Ligh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837378" y="1261021"/>
            <a:ext cx="141605" cy="225425"/>
          </a:xfrm>
          <a:prstGeom prst="rect">
            <a:avLst/>
          </a:prstGeom>
          <a:ln w="6718">
            <a:solidFill>
              <a:srgbClr val="939598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8735">
              <a:lnSpc>
                <a:spcPct val="100000"/>
              </a:lnSpc>
              <a:spcBef>
                <a:spcPts val="295"/>
              </a:spcBef>
            </a:pPr>
            <a:r>
              <a:rPr sz="8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2</a:t>
            </a:r>
            <a:endParaRPr sz="850">
              <a:latin typeface="Montserrat Light"/>
              <a:cs typeface="Montserrat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978554" y="1261021"/>
            <a:ext cx="141605" cy="225425"/>
          </a:xfrm>
          <a:prstGeom prst="rect">
            <a:avLst/>
          </a:prstGeom>
          <a:ln w="6718">
            <a:solidFill>
              <a:srgbClr val="939598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9370">
              <a:lnSpc>
                <a:spcPct val="100000"/>
              </a:lnSpc>
              <a:spcBef>
                <a:spcPts val="295"/>
              </a:spcBef>
            </a:pPr>
            <a:r>
              <a:rPr sz="8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3</a:t>
            </a:r>
            <a:endParaRPr sz="850">
              <a:latin typeface="Montserrat Light"/>
              <a:cs typeface="Montserrat Light"/>
            </a:endParaRPr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13102722" y="437422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11228076" y="447708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10326706" y="355952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9654127" y="291564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object 23"/>
          <p:cNvGraphicFramePr>
            <a:graphicFrameLocks noGrp="1"/>
          </p:cNvGraphicFramePr>
          <p:nvPr/>
        </p:nvGraphicFramePr>
        <p:xfrm>
          <a:off x="9958698" y="227175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object 24"/>
          <p:cNvGraphicFramePr>
            <a:graphicFrameLocks noGrp="1"/>
          </p:cNvGraphicFramePr>
          <p:nvPr/>
        </p:nvGraphicFramePr>
        <p:xfrm>
          <a:off x="10250557" y="162787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10662990" y="98398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object 26"/>
          <p:cNvSpPr txBox="1"/>
          <p:nvPr/>
        </p:nvSpPr>
        <p:spPr>
          <a:xfrm>
            <a:off x="11361096" y="887381"/>
            <a:ext cx="109410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what  human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rights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are?</a:t>
            </a:r>
            <a:endParaRPr sz="900">
              <a:latin typeface="Montserrat Light"/>
              <a:cs typeface="Montserrat Light"/>
            </a:endParaRPr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3783341" y="118195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object 28"/>
          <p:cNvSpPr txBox="1"/>
          <p:nvPr/>
        </p:nvSpPr>
        <p:spPr>
          <a:xfrm>
            <a:off x="12672474" y="1085347"/>
            <a:ext cx="100393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 how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human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rights affect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me?</a:t>
            </a:r>
            <a:endParaRPr sz="900">
              <a:latin typeface="Montserrat Light"/>
              <a:cs typeface="Montserrat Light"/>
            </a:endParaRPr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14230204" y="186323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object 30"/>
          <p:cNvSpPr txBox="1"/>
          <p:nvPr/>
        </p:nvSpPr>
        <p:spPr>
          <a:xfrm>
            <a:off x="13101322" y="1766624"/>
            <a:ext cx="104013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marR="142240" indent="22161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</a:t>
            </a:r>
            <a:r>
              <a:rPr sz="900" b="0" spc="-6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what</a:t>
            </a:r>
            <a:endParaRPr sz="90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discrimination</a:t>
            </a:r>
            <a:r>
              <a:rPr sz="900" b="0" spc="-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is?</a:t>
            </a:r>
            <a:endParaRPr sz="900">
              <a:latin typeface="Montserrat Light"/>
              <a:cs typeface="Montserrat Light"/>
            </a:endParaRPr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4077918" y="254451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object 32"/>
          <p:cNvSpPr txBox="1"/>
          <p:nvPr/>
        </p:nvSpPr>
        <p:spPr>
          <a:xfrm>
            <a:off x="13049992" y="2447902"/>
            <a:ext cx="93916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describe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life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human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rights?</a:t>
            </a:r>
            <a:endParaRPr sz="900">
              <a:latin typeface="Montserrat Light"/>
              <a:cs typeface="Montserrat Light"/>
            </a:endParaRPr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13698721" y="349946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object 34"/>
          <p:cNvSpPr txBox="1"/>
          <p:nvPr/>
        </p:nvSpPr>
        <p:spPr>
          <a:xfrm>
            <a:off x="13230156" y="3129180"/>
            <a:ext cx="136779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6065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describe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life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without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human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rights?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494304" y="4003891"/>
            <a:ext cx="16478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1275" marR="5080" indent="-29209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name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which countries  don’t adopt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human</a:t>
            </a:r>
            <a:r>
              <a:rPr sz="900" b="0" spc="4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rights?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0551197" y="4106785"/>
            <a:ext cx="17849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8270" marR="5080" indent="-11620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 people in these</a:t>
            </a:r>
            <a:r>
              <a:rPr sz="900" b="0" spc="6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countries?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091947" y="3462885"/>
            <a:ext cx="114236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list the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sort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  campaigns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should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support?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299294" y="2818985"/>
            <a:ext cx="125857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what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religions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believe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human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rights?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171608" y="2175085"/>
            <a:ext cx="169608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why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some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religious people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not  agree with all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human</a:t>
            </a:r>
            <a:r>
              <a:rPr sz="900" b="0" spc="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rights?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525217" y="1531186"/>
            <a:ext cx="162687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‘treat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people 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way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you want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be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treated’ really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means?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845538" y="887285"/>
            <a:ext cx="171005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Can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explain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‘all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people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are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equal as in 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teeth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 a  comb’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really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means?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0878075" y="1350110"/>
            <a:ext cx="1029969" cy="1326515"/>
          </a:xfrm>
          <a:custGeom>
            <a:avLst/>
            <a:gdLst/>
            <a:ahLst/>
            <a:cxnLst/>
            <a:rect l="l" t="t" r="r" b="b"/>
            <a:pathLst>
              <a:path w="1029970" h="1326514">
                <a:moveTo>
                  <a:pt x="0" y="0"/>
                </a:moveTo>
                <a:lnTo>
                  <a:pt x="1029855" y="1326349"/>
                </a:lnTo>
              </a:path>
            </a:pathLst>
          </a:custGeom>
          <a:ln w="8953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3" name="object 43"/>
          <p:cNvGrpSpPr/>
          <p:nvPr/>
        </p:nvGrpSpPr>
        <p:grpSpPr>
          <a:xfrm>
            <a:off x="10185827" y="1595310"/>
            <a:ext cx="3136900" cy="2426970"/>
            <a:chOff x="10185827" y="1595310"/>
            <a:chExt cx="3136900" cy="2426970"/>
          </a:xfrm>
        </p:grpSpPr>
        <p:sp>
          <p:nvSpPr>
            <p:cNvPr id="44" name="object 44"/>
            <p:cNvSpPr/>
            <p:nvPr/>
          </p:nvSpPr>
          <p:spPr>
            <a:xfrm>
              <a:off x="11903455" y="1599788"/>
              <a:ext cx="755650" cy="1059180"/>
            </a:xfrm>
            <a:custGeom>
              <a:avLst/>
              <a:gdLst/>
              <a:ahLst/>
              <a:cxnLst/>
              <a:rect l="l" t="t" r="r" b="b"/>
              <a:pathLst>
                <a:path w="755650" h="1059180">
                  <a:moveTo>
                    <a:pt x="755053" y="0"/>
                  </a:moveTo>
                  <a:lnTo>
                    <a:pt x="0" y="1058773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1898977" y="2018558"/>
              <a:ext cx="1108710" cy="644525"/>
            </a:xfrm>
            <a:custGeom>
              <a:avLst/>
              <a:gdLst/>
              <a:ahLst/>
              <a:cxnLst/>
              <a:rect l="l" t="t" r="r" b="b"/>
              <a:pathLst>
                <a:path w="1108709" h="644525">
                  <a:moveTo>
                    <a:pt x="1108506" y="0"/>
                  </a:moveTo>
                  <a:lnTo>
                    <a:pt x="0" y="64447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1898979" y="2647101"/>
              <a:ext cx="1057910" cy="20955"/>
            </a:xfrm>
            <a:custGeom>
              <a:avLst/>
              <a:gdLst/>
              <a:ahLst/>
              <a:cxnLst/>
              <a:rect l="l" t="t" r="r" b="b"/>
              <a:pathLst>
                <a:path w="1057909" h="20955">
                  <a:moveTo>
                    <a:pt x="1057744" y="0"/>
                  </a:moveTo>
                  <a:lnTo>
                    <a:pt x="0" y="20408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1903454" y="2663033"/>
              <a:ext cx="1224915" cy="600075"/>
            </a:xfrm>
            <a:custGeom>
              <a:avLst/>
              <a:gdLst/>
              <a:ahLst/>
              <a:cxnLst/>
              <a:rect l="l" t="t" r="r" b="b"/>
              <a:pathLst>
                <a:path w="1224915" h="600075">
                  <a:moveTo>
                    <a:pt x="1224584" y="599884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1903458" y="2671983"/>
              <a:ext cx="1414780" cy="1242695"/>
            </a:xfrm>
            <a:custGeom>
              <a:avLst/>
              <a:gdLst/>
              <a:ahLst/>
              <a:cxnLst/>
              <a:rect l="l" t="t" r="r" b="b"/>
              <a:pathLst>
                <a:path w="1414780" h="1242695">
                  <a:moveTo>
                    <a:pt x="1414348" y="124239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1443163" y="2671986"/>
              <a:ext cx="451484" cy="1345565"/>
            </a:xfrm>
            <a:custGeom>
              <a:avLst/>
              <a:gdLst/>
              <a:ahLst/>
              <a:cxnLst/>
              <a:rect l="l" t="t" r="r" b="b"/>
              <a:pathLst>
                <a:path w="451484" h="1345564">
                  <a:moveTo>
                    <a:pt x="0" y="1345247"/>
                  </a:moveTo>
                  <a:lnTo>
                    <a:pt x="451332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0862873" y="2671988"/>
              <a:ext cx="1031875" cy="970915"/>
            </a:xfrm>
            <a:custGeom>
              <a:avLst/>
              <a:gdLst/>
              <a:ahLst/>
              <a:cxnLst/>
              <a:rect l="l" t="t" r="r" b="b"/>
              <a:pathLst>
                <a:path w="1031875" h="970914">
                  <a:moveTo>
                    <a:pt x="0" y="970648"/>
                  </a:moveTo>
                  <a:lnTo>
                    <a:pt x="103162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0190304" y="2671986"/>
              <a:ext cx="1743075" cy="356870"/>
            </a:xfrm>
            <a:custGeom>
              <a:avLst/>
              <a:gdLst/>
              <a:ahLst/>
              <a:cxnLst/>
              <a:rect l="l" t="t" r="r" b="b"/>
              <a:pathLst>
                <a:path w="1743075" h="356869">
                  <a:moveTo>
                    <a:pt x="0" y="356819"/>
                  </a:moveTo>
                  <a:lnTo>
                    <a:pt x="1743011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0494863" y="2374502"/>
              <a:ext cx="1409065" cy="293370"/>
            </a:xfrm>
            <a:custGeom>
              <a:avLst/>
              <a:gdLst/>
              <a:ahLst/>
              <a:cxnLst/>
              <a:rect l="l" t="t" r="r" b="b"/>
              <a:pathLst>
                <a:path w="1409065" h="293369">
                  <a:moveTo>
                    <a:pt x="0" y="0"/>
                  </a:moveTo>
                  <a:lnTo>
                    <a:pt x="1408595" y="29301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0786733" y="1743701"/>
              <a:ext cx="1146810" cy="928369"/>
            </a:xfrm>
            <a:custGeom>
              <a:avLst/>
              <a:gdLst/>
              <a:ahLst/>
              <a:cxnLst/>
              <a:rect l="l" t="t" r="r" b="b"/>
              <a:pathLst>
                <a:path w="1146809" h="928369">
                  <a:moveTo>
                    <a:pt x="0" y="0"/>
                  </a:moveTo>
                  <a:lnTo>
                    <a:pt x="1146581" y="92828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1907930" y="1595310"/>
              <a:ext cx="0" cy="1063625"/>
            </a:xfrm>
            <a:custGeom>
              <a:avLst/>
              <a:gdLst/>
              <a:ahLst/>
              <a:cxnLst/>
              <a:rect l="l" t="t" r="r" b="b"/>
              <a:pathLst>
                <a:path h="1063625">
                  <a:moveTo>
                    <a:pt x="0" y="0"/>
                  </a:moveTo>
                  <a:lnTo>
                    <a:pt x="0" y="106324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0964391" y="1882213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B9E5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1404031" y="2400324"/>
            <a:ext cx="99885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50" spc="170" dirty="0">
                <a:solidFill>
                  <a:srgbClr val="231F20"/>
                </a:solidFill>
                <a:latin typeface="Calibri"/>
                <a:cs typeface="Calibri"/>
              </a:rPr>
              <a:t>RE</a:t>
            </a:r>
            <a:r>
              <a:rPr sz="155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50" spc="220" dirty="0">
                <a:solidFill>
                  <a:srgbClr val="231F20"/>
                </a:solidFill>
                <a:latin typeface="Calibri"/>
                <a:cs typeface="Calibri"/>
              </a:rPr>
              <a:t>SKILLS</a:t>
            </a:r>
            <a:endParaRPr sz="1550">
              <a:latin typeface="Calibri"/>
              <a:cs typeface="Calibri"/>
            </a:endParaRPr>
          </a:p>
          <a:p>
            <a:pPr marL="47625">
              <a:lnSpc>
                <a:spcPct val="100000"/>
              </a:lnSpc>
            </a:pPr>
            <a:r>
              <a:rPr sz="1550" spc="315" dirty="0">
                <a:solidFill>
                  <a:srgbClr val="231F20"/>
                </a:solidFill>
                <a:latin typeface="Calibri"/>
                <a:cs typeface="Calibri"/>
              </a:rPr>
              <a:t>(Year</a:t>
            </a:r>
            <a:r>
              <a:rPr sz="1550" spc="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50" spc="254" dirty="0">
                <a:solidFill>
                  <a:srgbClr val="231F20"/>
                </a:solidFill>
                <a:latin typeface="Calibri"/>
                <a:cs typeface="Calibri"/>
              </a:rPr>
              <a:t>8)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10254722" y="4922709"/>
            <a:ext cx="4340860" cy="1083945"/>
          </a:xfrm>
          <a:custGeom>
            <a:avLst/>
            <a:gdLst/>
            <a:ahLst/>
            <a:cxnLst/>
            <a:rect l="l" t="t" r="r" b="b"/>
            <a:pathLst>
              <a:path w="4340859" h="1083945">
                <a:moveTo>
                  <a:pt x="4340352" y="0"/>
                </a:moveTo>
                <a:lnTo>
                  <a:pt x="0" y="0"/>
                </a:lnTo>
                <a:lnTo>
                  <a:pt x="0" y="1083792"/>
                </a:lnTo>
                <a:lnTo>
                  <a:pt x="4188066" y="1083792"/>
                </a:lnTo>
                <a:lnTo>
                  <a:pt x="4236198" y="1076029"/>
                </a:lnTo>
                <a:lnTo>
                  <a:pt x="4278001" y="1054413"/>
                </a:lnTo>
                <a:lnTo>
                  <a:pt x="4310968" y="1021450"/>
                </a:lnTo>
                <a:lnTo>
                  <a:pt x="4332587" y="979650"/>
                </a:lnTo>
                <a:lnTo>
                  <a:pt x="4340352" y="931519"/>
                </a:lnTo>
                <a:lnTo>
                  <a:pt x="4340352" y="0"/>
                </a:lnTo>
                <a:close/>
              </a:path>
            </a:pathLst>
          </a:custGeom>
          <a:solidFill>
            <a:srgbClr val="FEE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 txBox="1"/>
          <p:nvPr/>
        </p:nvSpPr>
        <p:spPr>
          <a:xfrm>
            <a:off x="10807716" y="5033189"/>
            <a:ext cx="3235325" cy="850900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900" b="1" spc="5" dirty="0">
                <a:solidFill>
                  <a:srgbClr val="231F20"/>
                </a:solidFill>
                <a:latin typeface="Montserrat"/>
                <a:cs typeface="Montserrat"/>
              </a:rPr>
              <a:t>KEY TO</a:t>
            </a:r>
            <a:r>
              <a:rPr sz="900" b="1" spc="5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900" b="1" spc="10" dirty="0">
                <a:solidFill>
                  <a:srgbClr val="231F20"/>
                </a:solidFill>
                <a:latin typeface="Montserrat"/>
                <a:cs typeface="Montserrat"/>
              </a:rPr>
              <a:t>MARKING</a:t>
            </a:r>
            <a:endParaRPr sz="900">
              <a:latin typeface="Montserrat"/>
              <a:cs typeface="Montserrat"/>
            </a:endParaRPr>
          </a:p>
          <a:p>
            <a:pPr marL="163830" marR="156845" algn="ctr">
              <a:lnSpc>
                <a:spcPct val="120300"/>
              </a:lnSpc>
            </a:pP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Leave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blank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if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your answer is: 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never/not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 all/badly  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1: sometimes/a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little/not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very</a:t>
            </a:r>
            <a:r>
              <a:rPr sz="900" b="0" spc="14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>
              <a:latin typeface="Montserrat Light"/>
              <a:cs typeface="Montserrat Light"/>
            </a:endParaRPr>
          </a:p>
          <a:p>
            <a:pPr marL="12700" marR="5080" algn="ctr">
              <a:lnSpc>
                <a:spcPct val="120300"/>
              </a:lnSpc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1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2: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most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 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time/quite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lot/quite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Highlight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1,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2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3: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always/very much/very</a:t>
            </a:r>
            <a:r>
              <a:rPr sz="900" b="0" spc="1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</a:t>
            </a:r>
            <a:endParaRPr sz="900">
              <a:latin typeface="Montserrat Light"/>
              <a:cs typeface="Montserrat Light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715781" y="1615898"/>
            <a:ext cx="2587625" cy="2217420"/>
            <a:chOff x="1715781" y="1615898"/>
            <a:chExt cx="2587625" cy="2217420"/>
          </a:xfrm>
        </p:grpSpPr>
        <p:sp>
          <p:nvSpPr>
            <p:cNvPr id="60" name="object 60"/>
            <p:cNvSpPr/>
            <p:nvPr/>
          </p:nvSpPr>
          <p:spPr>
            <a:xfrm>
              <a:off x="2400437" y="1620375"/>
              <a:ext cx="1132205" cy="1130300"/>
            </a:xfrm>
            <a:custGeom>
              <a:avLst/>
              <a:gdLst/>
              <a:ahLst/>
              <a:cxnLst/>
              <a:rect l="l" t="t" r="r" b="b"/>
              <a:pathLst>
                <a:path w="1132204" h="1130300">
                  <a:moveTo>
                    <a:pt x="634504" y="1129690"/>
                  </a:moveTo>
                  <a:lnTo>
                    <a:pt x="0" y="78676"/>
                  </a:lnTo>
                </a:path>
                <a:path w="1132204" h="1130300">
                  <a:moveTo>
                    <a:pt x="634504" y="1129690"/>
                  </a:moveTo>
                  <a:lnTo>
                    <a:pt x="113195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684698" y="2732934"/>
              <a:ext cx="354965" cy="1060450"/>
            </a:xfrm>
            <a:custGeom>
              <a:avLst/>
              <a:gdLst/>
              <a:ahLst/>
              <a:cxnLst/>
              <a:rect l="l" t="t" r="r" b="b"/>
              <a:pathLst>
                <a:path w="354964" h="1060450">
                  <a:moveTo>
                    <a:pt x="0" y="1059967"/>
                  </a:moveTo>
                  <a:lnTo>
                    <a:pt x="35472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030460" y="2185220"/>
              <a:ext cx="1116330" cy="565150"/>
            </a:xfrm>
            <a:custGeom>
              <a:avLst/>
              <a:gdLst/>
              <a:ahLst/>
              <a:cxnLst/>
              <a:rect l="l" t="t" r="r" b="b"/>
              <a:pathLst>
                <a:path w="1116329" h="565150">
                  <a:moveTo>
                    <a:pt x="1116126" y="0"/>
                  </a:moveTo>
                  <a:lnTo>
                    <a:pt x="0" y="56484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025983" y="2750061"/>
              <a:ext cx="1273175" cy="180340"/>
            </a:xfrm>
            <a:custGeom>
              <a:avLst/>
              <a:gdLst/>
              <a:ahLst/>
              <a:cxnLst/>
              <a:rect l="l" t="t" r="r" b="b"/>
              <a:pathLst>
                <a:path w="1273175" h="180339">
                  <a:moveTo>
                    <a:pt x="1272882" y="17992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034947" y="2754546"/>
              <a:ext cx="1010285" cy="688340"/>
            </a:xfrm>
            <a:custGeom>
              <a:avLst/>
              <a:gdLst/>
              <a:ahLst/>
              <a:cxnLst/>
              <a:rect l="l" t="t" r="r" b="b"/>
              <a:pathLst>
                <a:path w="1010285" h="688339">
                  <a:moveTo>
                    <a:pt x="1010119" y="688111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034936" y="2750064"/>
              <a:ext cx="426720" cy="1078865"/>
            </a:xfrm>
            <a:custGeom>
              <a:avLst/>
              <a:gdLst/>
              <a:ahLst/>
              <a:cxnLst/>
              <a:rect l="l" t="t" r="r" b="b"/>
              <a:pathLst>
                <a:path w="426720" h="1078864">
                  <a:moveTo>
                    <a:pt x="426389" y="107836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080655" y="2754543"/>
              <a:ext cx="963294" cy="772160"/>
            </a:xfrm>
            <a:custGeom>
              <a:avLst/>
              <a:gdLst/>
              <a:ahLst/>
              <a:cxnLst/>
              <a:rect l="l" t="t" r="r" b="b"/>
              <a:pathLst>
                <a:path w="963294" h="772160">
                  <a:moveTo>
                    <a:pt x="0" y="771867"/>
                  </a:moveTo>
                  <a:lnTo>
                    <a:pt x="96324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720258" y="2754537"/>
              <a:ext cx="1310640" cy="201295"/>
            </a:xfrm>
            <a:custGeom>
              <a:avLst/>
              <a:gdLst/>
              <a:ahLst/>
              <a:cxnLst/>
              <a:rect l="l" t="t" r="r" b="b"/>
              <a:pathLst>
                <a:path w="1310639" h="201294">
                  <a:moveTo>
                    <a:pt x="0" y="200825"/>
                  </a:moveTo>
                  <a:lnTo>
                    <a:pt x="1310208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816702" y="2320861"/>
              <a:ext cx="1214120" cy="424815"/>
            </a:xfrm>
            <a:custGeom>
              <a:avLst/>
              <a:gdLst/>
              <a:ahLst/>
              <a:cxnLst/>
              <a:rect l="l" t="t" r="r" b="b"/>
              <a:pathLst>
                <a:path w="1214120" h="424814">
                  <a:moveTo>
                    <a:pt x="0" y="0"/>
                  </a:moveTo>
                  <a:lnTo>
                    <a:pt x="1213764" y="42472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095878" y="1973722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10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0D0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0" name="object 70"/>
          <p:cNvGraphicFramePr>
            <a:graphicFrameLocks noGrp="1"/>
          </p:cNvGraphicFramePr>
          <p:nvPr/>
        </p:nvGraphicFramePr>
        <p:xfrm>
          <a:off x="1684039" y="136140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object 71"/>
          <p:cNvGraphicFramePr>
            <a:graphicFrameLocks noGrp="1"/>
          </p:cNvGraphicFramePr>
          <p:nvPr/>
        </p:nvGraphicFramePr>
        <p:xfrm>
          <a:off x="3339687" y="135204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" name="object 72"/>
          <p:cNvGraphicFramePr>
            <a:graphicFrameLocks noGrp="1"/>
          </p:cNvGraphicFramePr>
          <p:nvPr/>
        </p:nvGraphicFramePr>
        <p:xfrm>
          <a:off x="4570469" y="218767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object 73"/>
          <p:cNvGraphicFramePr>
            <a:graphicFrameLocks noGrp="1"/>
          </p:cNvGraphicFramePr>
          <p:nvPr/>
        </p:nvGraphicFramePr>
        <p:xfrm>
          <a:off x="4951177" y="300096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4748129" y="371243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object 75"/>
          <p:cNvGraphicFramePr>
            <a:graphicFrameLocks noGrp="1"/>
          </p:cNvGraphicFramePr>
          <p:nvPr/>
        </p:nvGraphicFramePr>
        <p:xfrm>
          <a:off x="3783691" y="428828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object 76"/>
          <p:cNvGraphicFramePr>
            <a:graphicFrameLocks noGrp="1"/>
          </p:cNvGraphicFramePr>
          <p:nvPr/>
        </p:nvGraphicFramePr>
        <p:xfrm>
          <a:off x="2465127" y="425275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7" name="object 77"/>
          <p:cNvGraphicFramePr>
            <a:graphicFrameLocks noGrp="1"/>
          </p:cNvGraphicFramePr>
          <p:nvPr/>
        </p:nvGraphicFramePr>
        <p:xfrm>
          <a:off x="2574067" y="6144126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8" name="object 78"/>
          <p:cNvGraphicFramePr>
            <a:graphicFrameLocks noGrp="1"/>
          </p:cNvGraphicFramePr>
          <p:nvPr/>
        </p:nvGraphicFramePr>
        <p:xfrm>
          <a:off x="1197362" y="70846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9" name="object 79"/>
          <p:cNvGraphicFramePr>
            <a:graphicFrameLocks noGrp="1"/>
          </p:cNvGraphicFramePr>
          <p:nvPr/>
        </p:nvGraphicFramePr>
        <p:xfrm>
          <a:off x="1267199" y="782347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0" name="object 80"/>
          <p:cNvGraphicFramePr>
            <a:graphicFrameLocks noGrp="1"/>
          </p:cNvGraphicFramePr>
          <p:nvPr/>
        </p:nvGraphicFramePr>
        <p:xfrm>
          <a:off x="1069232" y="857486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1" name="object 81"/>
          <p:cNvGraphicFramePr>
            <a:graphicFrameLocks noGrp="1"/>
          </p:cNvGraphicFramePr>
          <p:nvPr/>
        </p:nvGraphicFramePr>
        <p:xfrm>
          <a:off x="1104766" y="949240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2" name="object 82"/>
          <p:cNvGraphicFramePr>
            <a:graphicFrameLocks noGrp="1"/>
          </p:cNvGraphicFramePr>
          <p:nvPr/>
        </p:nvGraphicFramePr>
        <p:xfrm>
          <a:off x="2319267" y="982556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3" name="object 83"/>
          <p:cNvGraphicFramePr>
            <a:graphicFrameLocks noGrp="1"/>
          </p:cNvGraphicFramePr>
          <p:nvPr/>
        </p:nvGraphicFramePr>
        <p:xfrm>
          <a:off x="3403593" y="99364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4" name="object 84"/>
          <p:cNvGraphicFramePr>
            <a:graphicFrameLocks noGrp="1"/>
          </p:cNvGraphicFramePr>
          <p:nvPr/>
        </p:nvGraphicFramePr>
        <p:xfrm>
          <a:off x="4819199" y="939926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5" name="object 85"/>
          <p:cNvGraphicFramePr>
            <a:graphicFrameLocks noGrp="1"/>
          </p:cNvGraphicFramePr>
          <p:nvPr/>
        </p:nvGraphicFramePr>
        <p:xfrm>
          <a:off x="4783664" y="865472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6" name="object 86"/>
          <p:cNvGraphicFramePr>
            <a:graphicFrameLocks noGrp="1"/>
          </p:cNvGraphicFramePr>
          <p:nvPr/>
        </p:nvGraphicFramePr>
        <p:xfrm>
          <a:off x="5108530" y="786340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7" name="object 87"/>
          <p:cNvGraphicFramePr>
            <a:graphicFrameLocks noGrp="1"/>
          </p:cNvGraphicFramePr>
          <p:nvPr/>
        </p:nvGraphicFramePr>
        <p:xfrm>
          <a:off x="4519720" y="6969335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8" name="object 88"/>
          <p:cNvGraphicFramePr>
            <a:graphicFrameLocks noGrp="1"/>
          </p:cNvGraphicFramePr>
          <p:nvPr/>
        </p:nvGraphicFramePr>
        <p:xfrm>
          <a:off x="3672897" y="6043733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9" name="object 89"/>
          <p:cNvGraphicFramePr>
            <a:graphicFrameLocks noGrp="1"/>
          </p:cNvGraphicFramePr>
          <p:nvPr/>
        </p:nvGraphicFramePr>
        <p:xfrm>
          <a:off x="1359858" y="398626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0" name="object 90"/>
          <p:cNvGraphicFramePr>
            <a:graphicFrameLocks noGrp="1"/>
          </p:cNvGraphicFramePr>
          <p:nvPr/>
        </p:nvGraphicFramePr>
        <p:xfrm>
          <a:off x="942333" y="3221552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1" name="object 91"/>
          <p:cNvGraphicFramePr>
            <a:graphicFrameLocks noGrp="1"/>
          </p:cNvGraphicFramePr>
          <p:nvPr/>
        </p:nvGraphicFramePr>
        <p:xfrm>
          <a:off x="906799" y="2251589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" name="object 92"/>
          <p:cNvSpPr txBox="1"/>
          <p:nvPr/>
        </p:nvSpPr>
        <p:spPr>
          <a:xfrm>
            <a:off x="2214449" y="2491832"/>
            <a:ext cx="164147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7320">
              <a:lnSpc>
                <a:spcPct val="100000"/>
              </a:lnSpc>
              <a:spcBef>
                <a:spcPts val="100"/>
              </a:spcBef>
            </a:pPr>
            <a:r>
              <a:rPr sz="1550" spc="210" dirty="0">
                <a:solidFill>
                  <a:srgbClr val="231F20"/>
                </a:solidFill>
                <a:latin typeface="Calibri"/>
                <a:cs typeface="Calibri"/>
              </a:rPr>
              <a:t>CONFIDENCE  </a:t>
            </a:r>
            <a:r>
              <a:rPr sz="1550" spc="145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550" spc="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50" spc="185" dirty="0">
                <a:solidFill>
                  <a:srgbClr val="231F20"/>
                </a:solidFill>
                <a:latin typeface="Calibri"/>
                <a:cs typeface="Calibri"/>
              </a:rPr>
              <a:t>RESILIENCE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012125" y="991123"/>
            <a:ext cx="17748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975" marR="5080" indent="-419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talk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about my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if 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don’t understand</a:t>
            </a:r>
            <a:r>
              <a:rPr sz="900" b="0" spc="10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3004117" y="981811"/>
            <a:ext cx="11017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603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contribute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small group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248753" y="1817415"/>
            <a:ext cx="10737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168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well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with other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pupils?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4402163" y="2630619"/>
            <a:ext cx="152844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971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work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through  problems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independently?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159944" y="3342028"/>
            <a:ext cx="160718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25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opportunities  presented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3462851" y="3917837"/>
            <a:ext cx="107251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285" marR="5080" indent="-10922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find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it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easy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make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friends?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238952" y="3882337"/>
            <a:ext cx="88265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8430" marR="5080" indent="-126364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start tasks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promptly?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2366405" y="5634089"/>
            <a:ext cx="845819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</a:t>
            </a:r>
            <a:r>
              <a:rPr sz="900" b="0" spc="-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complete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</a:t>
            </a:r>
            <a:r>
              <a:rPr sz="900" b="0" spc="-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time?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3470300" y="5533639"/>
            <a:ext cx="83566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worksheets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277736" y="6598891"/>
            <a:ext cx="9150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143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revise for  tests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at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552313" y="7353250"/>
            <a:ext cx="15430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switch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off my  electronic devices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hour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before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going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</a:t>
            </a:r>
            <a:r>
              <a:rPr sz="900" b="0" spc="5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sleep?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509945" y="8284298"/>
            <a:ext cx="9779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8419" marR="5080" indent="-463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get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enough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sleep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night?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304972" y="9028880"/>
            <a:ext cx="14592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1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follow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the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school’s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presentation</a:t>
            </a:r>
            <a:r>
              <a:rPr sz="90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guidelines?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3078862" y="9566045"/>
            <a:ext cx="10801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5080" indent="-1206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look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after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planner?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2111034" y="9315446"/>
            <a:ext cx="84709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take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eat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good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breakfast?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793902" y="8982322"/>
            <a:ext cx="105219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dress neatly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and</a:t>
            </a:r>
            <a:r>
              <a:rPr sz="900" b="0" spc="-7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appropriately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for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91674" y="8204451"/>
            <a:ext cx="785495" cy="305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785" marR="5080" indent="-45720">
              <a:lnSpc>
                <a:spcPct val="101899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time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042693" y="7453117"/>
            <a:ext cx="87947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often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attend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23885" y="6574583"/>
            <a:ext cx="13779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prepared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each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lesson with the right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equipment and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books?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060734" y="3615926"/>
            <a:ext cx="102933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5748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hand up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704913" y="2711533"/>
            <a:ext cx="90551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9370" algn="just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share my  successes with 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tutor?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527061" y="1881284"/>
            <a:ext cx="119062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2715" marR="5080" indent="-1206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involved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 any  clubs at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grpSp>
        <p:nvGrpSpPr>
          <p:cNvPr id="115" name="object 115"/>
          <p:cNvGrpSpPr/>
          <p:nvPr/>
        </p:nvGrpSpPr>
        <p:grpSpPr>
          <a:xfrm>
            <a:off x="1893441" y="6376894"/>
            <a:ext cx="2567305" cy="3104515"/>
            <a:chOff x="1893441" y="6376894"/>
            <a:chExt cx="2567305" cy="3104515"/>
          </a:xfrm>
        </p:grpSpPr>
        <p:sp>
          <p:nvSpPr>
            <p:cNvPr id="116" name="object 116"/>
            <p:cNvSpPr/>
            <p:nvPr/>
          </p:nvSpPr>
          <p:spPr>
            <a:xfrm>
              <a:off x="2230602" y="7049960"/>
              <a:ext cx="931544" cy="844550"/>
            </a:xfrm>
            <a:custGeom>
              <a:avLst/>
              <a:gdLst/>
              <a:ahLst/>
              <a:cxnLst/>
              <a:rect l="l" t="t" r="r" b="b"/>
              <a:pathLst>
                <a:path w="931544" h="844550">
                  <a:moveTo>
                    <a:pt x="931240" y="844067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806424" y="6481771"/>
              <a:ext cx="360045" cy="1417320"/>
            </a:xfrm>
            <a:custGeom>
              <a:avLst/>
              <a:gdLst/>
              <a:ahLst/>
              <a:cxnLst/>
              <a:rect l="l" t="t" r="r" b="b"/>
              <a:pathLst>
                <a:path w="360044" h="1417320">
                  <a:moveTo>
                    <a:pt x="0" y="0"/>
                  </a:moveTo>
                  <a:lnTo>
                    <a:pt x="359892" y="141673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3161836" y="6381371"/>
              <a:ext cx="701040" cy="1522095"/>
            </a:xfrm>
            <a:custGeom>
              <a:avLst/>
              <a:gdLst/>
              <a:ahLst/>
              <a:cxnLst/>
              <a:rect l="l" t="t" r="r" b="b"/>
              <a:pathLst>
                <a:path w="701039" h="1522095">
                  <a:moveTo>
                    <a:pt x="700493" y="0"/>
                  </a:moveTo>
                  <a:lnTo>
                    <a:pt x="0" y="152161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3170800" y="7094115"/>
              <a:ext cx="1001394" cy="808990"/>
            </a:xfrm>
            <a:custGeom>
              <a:avLst/>
              <a:gdLst/>
              <a:ahLst/>
              <a:cxnLst/>
              <a:rect l="l" t="t" r="r" b="b"/>
              <a:pathLst>
                <a:path w="1001395" h="808990">
                  <a:moveTo>
                    <a:pt x="1001166" y="0"/>
                  </a:moveTo>
                  <a:lnTo>
                    <a:pt x="0" y="80886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3157367" y="7705087"/>
              <a:ext cx="1299210" cy="202565"/>
            </a:xfrm>
            <a:custGeom>
              <a:avLst/>
              <a:gdLst/>
              <a:ahLst/>
              <a:cxnLst/>
              <a:rect l="l" t="t" r="r" b="b"/>
              <a:pathLst>
                <a:path w="1299210" h="202565">
                  <a:moveTo>
                    <a:pt x="1298854" y="0"/>
                  </a:moveTo>
                  <a:lnTo>
                    <a:pt x="0" y="202374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3170789" y="7911940"/>
              <a:ext cx="1240155" cy="492759"/>
            </a:xfrm>
            <a:custGeom>
              <a:avLst/>
              <a:gdLst/>
              <a:ahLst/>
              <a:cxnLst/>
              <a:rect l="l" t="t" r="r" b="b"/>
              <a:pathLst>
                <a:path w="1240154" h="492759">
                  <a:moveTo>
                    <a:pt x="1239748" y="49270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3170796" y="7911931"/>
              <a:ext cx="1021715" cy="1021715"/>
            </a:xfrm>
            <a:custGeom>
              <a:avLst/>
              <a:gdLst/>
              <a:ahLst/>
              <a:cxnLst/>
              <a:rect l="l" t="t" r="r" b="b"/>
              <a:pathLst>
                <a:path w="1021714" h="1021715">
                  <a:moveTo>
                    <a:pt x="1021473" y="1021549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3170798" y="7894026"/>
              <a:ext cx="422909" cy="1583055"/>
            </a:xfrm>
            <a:custGeom>
              <a:avLst/>
              <a:gdLst/>
              <a:ahLst/>
              <a:cxnLst/>
              <a:rect l="l" t="t" r="r" b="b"/>
              <a:pathLst>
                <a:path w="422910" h="1583054">
                  <a:moveTo>
                    <a:pt x="422503" y="1582585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547646" y="7902987"/>
              <a:ext cx="610235" cy="1323340"/>
            </a:xfrm>
            <a:custGeom>
              <a:avLst/>
              <a:gdLst/>
              <a:ahLst/>
              <a:cxnLst/>
              <a:rect l="l" t="t" r="r" b="b"/>
              <a:pathLst>
                <a:path w="610235" h="1323340">
                  <a:moveTo>
                    <a:pt x="0" y="1323047"/>
                  </a:moveTo>
                  <a:lnTo>
                    <a:pt x="6097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1958830" y="7898500"/>
              <a:ext cx="1207770" cy="994410"/>
            </a:xfrm>
            <a:custGeom>
              <a:avLst/>
              <a:gdLst/>
              <a:ahLst/>
              <a:cxnLst/>
              <a:rect l="l" t="t" r="r" b="b"/>
              <a:pathLst>
                <a:path w="1207770" h="994409">
                  <a:moveTo>
                    <a:pt x="0" y="994371"/>
                  </a:moveTo>
                  <a:lnTo>
                    <a:pt x="120749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1897918" y="7898508"/>
              <a:ext cx="1273175" cy="451484"/>
            </a:xfrm>
            <a:custGeom>
              <a:avLst/>
              <a:gdLst/>
              <a:ahLst/>
              <a:cxnLst/>
              <a:rect l="l" t="t" r="r" b="b"/>
              <a:pathLst>
                <a:path w="1273175" h="451484">
                  <a:moveTo>
                    <a:pt x="0" y="451230"/>
                  </a:moveTo>
                  <a:lnTo>
                    <a:pt x="1272882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019742" y="7679707"/>
              <a:ext cx="1142365" cy="227965"/>
            </a:xfrm>
            <a:custGeom>
              <a:avLst/>
              <a:gdLst/>
              <a:ahLst/>
              <a:cxnLst/>
              <a:rect l="l" t="t" r="r" b="b"/>
              <a:pathLst>
                <a:path w="1142364" h="227965">
                  <a:moveTo>
                    <a:pt x="0" y="0"/>
                  </a:moveTo>
                  <a:lnTo>
                    <a:pt x="1142098" y="22774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222778" y="7117685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29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D5D9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9" name="object 129"/>
          <p:cNvSpPr txBox="1"/>
          <p:nvPr/>
        </p:nvSpPr>
        <p:spPr>
          <a:xfrm>
            <a:off x="2389512" y="7517608"/>
            <a:ext cx="1544955" cy="734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550" spc="185" dirty="0">
                <a:solidFill>
                  <a:srgbClr val="231F20"/>
                </a:solidFill>
                <a:latin typeface="Calibri"/>
                <a:cs typeface="Calibri"/>
              </a:rPr>
              <a:t>ORGANIS</a:t>
            </a:r>
            <a:r>
              <a:rPr sz="1550" spc="5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550" spc="140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r>
              <a:rPr sz="1550" spc="120" dirty="0">
                <a:solidFill>
                  <a:srgbClr val="231F20"/>
                </a:solidFill>
                <a:latin typeface="Calibri"/>
                <a:cs typeface="Calibri"/>
              </a:rPr>
              <a:t>I</a:t>
            </a:r>
            <a:r>
              <a:rPr sz="1550" spc="135" dirty="0">
                <a:solidFill>
                  <a:srgbClr val="231F20"/>
                </a:solidFill>
                <a:latin typeface="Calibri"/>
                <a:cs typeface="Calibri"/>
              </a:rPr>
              <a:t>ON  </a:t>
            </a:r>
            <a:r>
              <a:rPr sz="1550" spc="145" dirty="0">
                <a:solidFill>
                  <a:srgbClr val="231F20"/>
                </a:solidFill>
                <a:latin typeface="Calibri"/>
                <a:cs typeface="Calibri"/>
              </a:rPr>
              <a:t>AND    </a:t>
            </a:r>
            <a:r>
              <a:rPr sz="1550" spc="155" dirty="0">
                <a:solidFill>
                  <a:srgbClr val="231F20"/>
                </a:solidFill>
                <a:latin typeface="Calibri"/>
                <a:cs typeface="Calibri"/>
              </a:rPr>
              <a:t>PRESENTATION</a:t>
            </a:r>
            <a:endParaRPr sz="1550">
              <a:latin typeface="Calibri"/>
              <a:cs typeface="Calibri"/>
            </a:endParaRPr>
          </a:p>
        </p:txBody>
      </p:sp>
      <p:graphicFrame>
        <p:nvGraphicFramePr>
          <p:cNvPr id="130" name="object 130"/>
          <p:cNvGraphicFramePr>
            <a:graphicFrameLocks noGrp="1"/>
          </p:cNvGraphicFramePr>
          <p:nvPr/>
        </p:nvGraphicFramePr>
        <p:xfrm>
          <a:off x="11652611" y="65311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1" name="object 131"/>
          <p:cNvGraphicFramePr>
            <a:graphicFrameLocks noGrp="1"/>
          </p:cNvGraphicFramePr>
          <p:nvPr/>
        </p:nvGraphicFramePr>
        <p:xfrm>
          <a:off x="12969399" y="659462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2" name="object 132"/>
          <p:cNvGraphicFramePr>
            <a:graphicFrameLocks noGrp="1"/>
          </p:cNvGraphicFramePr>
          <p:nvPr/>
        </p:nvGraphicFramePr>
        <p:xfrm>
          <a:off x="13614012" y="729705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3" name="object 133"/>
          <p:cNvGraphicFramePr>
            <a:graphicFrameLocks noGrp="1"/>
          </p:cNvGraphicFramePr>
          <p:nvPr/>
        </p:nvGraphicFramePr>
        <p:xfrm>
          <a:off x="13716082" y="828092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4" name="object 134"/>
          <p:cNvGraphicFramePr>
            <a:graphicFrameLocks noGrp="1"/>
          </p:cNvGraphicFramePr>
          <p:nvPr/>
        </p:nvGraphicFramePr>
        <p:xfrm>
          <a:off x="13896308" y="9014948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5" name="object 135"/>
          <p:cNvGraphicFramePr>
            <a:graphicFrameLocks noGrp="1"/>
          </p:cNvGraphicFramePr>
          <p:nvPr/>
        </p:nvGraphicFramePr>
        <p:xfrm>
          <a:off x="13462272" y="977150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6" name="object 136"/>
          <p:cNvGraphicFramePr>
            <a:graphicFrameLocks noGrp="1"/>
          </p:cNvGraphicFramePr>
          <p:nvPr/>
        </p:nvGraphicFramePr>
        <p:xfrm>
          <a:off x="12342679" y="977597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7" name="object 137"/>
          <p:cNvGraphicFramePr>
            <a:graphicFrameLocks noGrp="1"/>
          </p:cNvGraphicFramePr>
          <p:nvPr/>
        </p:nvGraphicFramePr>
        <p:xfrm>
          <a:off x="11073288" y="993647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8" name="object 138"/>
          <p:cNvGraphicFramePr>
            <a:graphicFrameLocks noGrp="1"/>
          </p:cNvGraphicFramePr>
          <p:nvPr/>
        </p:nvGraphicFramePr>
        <p:xfrm>
          <a:off x="9958495" y="9442291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9" name="object 139"/>
          <p:cNvGraphicFramePr>
            <a:graphicFrameLocks noGrp="1"/>
          </p:cNvGraphicFramePr>
          <p:nvPr/>
        </p:nvGraphicFramePr>
        <p:xfrm>
          <a:off x="10016242" y="864355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0" name="object 140"/>
          <p:cNvGraphicFramePr>
            <a:graphicFrameLocks noGrp="1"/>
          </p:cNvGraphicFramePr>
          <p:nvPr/>
        </p:nvGraphicFramePr>
        <p:xfrm>
          <a:off x="10011771" y="8056860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1" name="object 141"/>
          <p:cNvGraphicFramePr>
            <a:graphicFrameLocks noGrp="1"/>
          </p:cNvGraphicFramePr>
          <p:nvPr/>
        </p:nvGraphicFramePr>
        <p:xfrm>
          <a:off x="9875246" y="7507687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2" name="object 142"/>
          <p:cNvGraphicFramePr>
            <a:graphicFrameLocks noGrp="1"/>
          </p:cNvGraphicFramePr>
          <p:nvPr/>
        </p:nvGraphicFramePr>
        <p:xfrm>
          <a:off x="10764958" y="6937254"/>
          <a:ext cx="422909" cy="2249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4929">
                <a:tc>
                  <a:txBody>
                    <a:bodyPr/>
                    <a:lstStyle/>
                    <a:p>
                      <a:pPr marL="6032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1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2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37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850" b="0" dirty="0">
                          <a:solidFill>
                            <a:srgbClr val="231F20"/>
                          </a:solidFill>
                          <a:latin typeface="Montserrat Light"/>
                          <a:cs typeface="Montserrat Light"/>
                        </a:rPr>
                        <a:t>3</a:t>
                      </a:r>
                      <a:endParaRPr sz="850">
                        <a:latin typeface="Montserrat Light"/>
                        <a:cs typeface="Montserrat Light"/>
                      </a:endParaRPr>
                    </a:p>
                  </a:txBody>
                  <a:tcPr marL="0" marR="0" marT="37465" marB="0">
                    <a:lnL w="9525">
                      <a:solidFill>
                        <a:srgbClr val="939598"/>
                      </a:solidFill>
                      <a:prstDash val="solid"/>
                    </a:lnL>
                    <a:lnR w="9525">
                      <a:solidFill>
                        <a:srgbClr val="939598"/>
                      </a:solidFill>
                      <a:prstDash val="solid"/>
                    </a:lnR>
                    <a:lnT w="9525">
                      <a:solidFill>
                        <a:srgbClr val="939598"/>
                      </a:solidFill>
                      <a:prstDash val="solid"/>
                    </a:lnT>
                    <a:lnB w="9525">
                      <a:solidFill>
                        <a:srgbClr val="93959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3" name="object 143"/>
          <p:cNvSpPr txBox="1"/>
          <p:nvPr/>
        </p:nvSpPr>
        <p:spPr>
          <a:xfrm>
            <a:off x="11287403" y="6160888"/>
            <a:ext cx="11607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4139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others  with their</a:t>
            </a:r>
            <a:r>
              <a:rPr sz="900" b="0" spc="-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learning?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12652023" y="6224323"/>
            <a:ext cx="10655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3370" marR="5080" indent="-28130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pay attention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13085364" y="6926770"/>
            <a:ext cx="148780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2069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reflect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teachers’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comments?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3331425" y="7770986"/>
            <a:ext cx="1200150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those reflections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improve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3502059" y="8644652"/>
            <a:ext cx="121920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52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act on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instructions in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3198733" y="9401222"/>
            <a:ext cx="957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6835">
              <a:lnSpc>
                <a:spcPct val="101800"/>
              </a:lnSpc>
              <a:spcBef>
                <a:spcPts val="95"/>
              </a:spcBef>
            </a:pP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How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well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behave in</a:t>
            </a:r>
            <a:r>
              <a:rPr sz="900" b="0" spc="-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12050608" y="9405646"/>
            <a:ext cx="101473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035" marR="5080" indent="-1409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avoid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calling  out in</a:t>
            </a:r>
            <a:r>
              <a:rPr sz="900" b="0" spc="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class?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10618245" y="9566154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120" marR="5080" indent="-5905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9503525" y="9071940"/>
            <a:ext cx="134112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6360" marR="5080" indent="-74295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put my best effort 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into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9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homework?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8740437" y="8546879"/>
            <a:ext cx="1171575" cy="444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check my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work 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thoroughly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</a:t>
            </a:r>
            <a:endParaRPr sz="900">
              <a:latin typeface="Montserrat Light"/>
              <a:cs typeface="Montserrat Light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9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finish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tasks?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8939706" y="8043585"/>
            <a:ext cx="977265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35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Do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ask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for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help  </a:t>
            </a: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when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I’m</a:t>
            </a:r>
            <a:r>
              <a:rPr sz="900" b="0" spc="-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stuck?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9548454" y="7137330"/>
            <a:ext cx="108458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59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comfortable  making</a:t>
            </a:r>
            <a:r>
              <a:rPr sz="90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mistakes?</a:t>
            </a:r>
            <a:endParaRPr sz="900">
              <a:latin typeface="Montserrat Light"/>
              <a:cs typeface="Montserrat Light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0496495" y="6566875"/>
            <a:ext cx="967740" cy="30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435" marR="5080" indent="-39370">
              <a:lnSpc>
                <a:spcPct val="101800"/>
              </a:lnSpc>
              <a:spcBef>
                <a:spcPts val="95"/>
              </a:spcBef>
            </a:pPr>
            <a:r>
              <a:rPr sz="9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Am 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I polite </a:t>
            </a:r>
            <a:r>
              <a:rPr sz="90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all  staff at</a:t>
            </a:r>
            <a:r>
              <a:rPr sz="900" b="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9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school?</a:t>
            </a:r>
            <a:endParaRPr sz="900">
              <a:latin typeface="Montserrat Light"/>
              <a:cs typeface="Montserrat Light"/>
            </a:endParaRPr>
          </a:p>
        </p:txBody>
      </p:sp>
      <p:grpSp>
        <p:nvGrpSpPr>
          <p:cNvPr id="156" name="object 156"/>
          <p:cNvGrpSpPr/>
          <p:nvPr/>
        </p:nvGrpSpPr>
        <p:grpSpPr>
          <a:xfrm>
            <a:off x="10543464" y="6864339"/>
            <a:ext cx="2849880" cy="2616835"/>
            <a:chOff x="10543464" y="6864339"/>
            <a:chExt cx="2849880" cy="2616835"/>
          </a:xfrm>
        </p:grpSpPr>
        <p:sp>
          <p:nvSpPr>
            <p:cNvPr id="157" name="object 157"/>
            <p:cNvSpPr/>
            <p:nvPr/>
          </p:nvSpPr>
          <p:spPr>
            <a:xfrm>
              <a:off x="12164044" y="6932267"/>
              <a:ext cx="520700" cy="1368425"/>
            </a:xfrm>
            <a:custGeom>
              <a:avLst/>
              <a:gdLst/>
              <a:ahLst/>
              <a:cxnLst/>
              <a:rect l="l" t="t" r="r" b="b"/>
              <a:pathLst>
                <a:path w="520700" h="1368425">
                  <a:moveTo>
                    <a:pt x="520293" y="0"/>
                  </a:moveTo>
                  <a:lnTo>
                    <a:pt x="0" y="136838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2159567" y="7420832"/>
              <a:ext cx="823594" cy="884555"/>
            </a:xfrm>
            <a:custGeom>
              <a:avLst/>
              <a:gdLst/>
              <a:ahLst/>
              <a:cxnLst/>
              <a:rect l="l" t="t" r="r" b="b"/>
              <a:pathLst>
                <a:path w="823595" h="884554">
                  <a:moveTo>
                    <a:pt x="822985" y="0"/>
                  </a:moveTo>
                  <a:lnTo>
                    <a:pt x="0" y="88430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2164053" y="7960155"/>
              <a:ext cx="1072515" cy="342265"/>
            </a:xfrm>
            <a:custGeom>
              <a:avLst/>
              <a:gdLst/>
              <a:ahLst/>
              <a:cxnLst/>
              <a:rect l="l" t="t" r="r" b="b"/>
              <a:pathLst>
                <a:path w="1072515" h="342265">
                  <a:moveTo>
                    <a:pt x="1072299" y="0"/>
                  </a:moveTo>
                  <a:lnTo>
                    <a:pt x="0" y="341782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2164048" y="8306421"/>
              <a:ext cx="1224915" cy="300990"/>
            </a:xfrm>
            <a:custGeom>
              <a:avLst/>
              <a:gdLst/>
              <a:ahLst/>
              <a:cxnLst/>
              <a:rect l="l" t="t" r="r" b="b"/>
              <a:pathLst>
                <a:path w="1224915" h="300990">
                  <a:moveTo>
                    <a:pt x="1224584" y="300926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2155091" y="8301941"/>
              <a:ext cx="1011555" cy="1010285"/>
            </a:xfrm>
            <a:custGeom>
              <a:avLst/>
              <a:gdLst/>
              <a:ahLst/>
              <a:cxnLst/>
              <a:rect l="l" t="t" r="r" b="b"/>
              <a:pathLst>
                <a:path w="1011555" h="1010284">
                  <a:moveTo>
                    <a:pt x="1011466" y="1009700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2164047" y="8309605"/>
              <a:ext cx="260350" cy="1007110"/>
            </a:xfrm>
            <a:custGeom>
              <a:avLst/>
              <a:gdLst/>
              <a:ahLst/>
              <a:cxnLst/>
              <a:rect l="l" t="t" r="r" b="b"/>
              <a:pathLst>
                <a:path w="260350" h="1007109">
                  <a:moveTo>
                    <a:pt x="260146" y="1006513"/>
                  </a:moveTo>
                  <a:lnTo>
                    <a:pt x="0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1662793" y="8309608"/>
              <a:ext cx="497205" cy="1167130"/>
            </a:xfrm>
            <a:custGeom>
              <a:avLst/>
              <a:gdLst/>
              <a:ahLst/>
              <a:cxnLst/>
              <a:rect l="l" t="t" r="r" b="b"/>
              <a:pathLst>
                <a:path w="497204" h="1167129">
                  <a:moveTo>
                    <a:pt x="0" y="1167003"/>
                  </a:moveTo>
                  <a:lnTo>
                    <a:pt x="49677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0939463" y="8309602"/>
              <a:ext cx="1220470" cy="901065"/>
            </a:xfrm>
            <a:custGeom>
              <a:avLst/>
              <a:gdLst/>
              <a:ahLst/>
              <a:cxnLst/>
              <a:rect l="l" t="t" r="r" b="b"/>
              <a:pathLst>
                <a:path w="1220470" h="901065">
                  <a:moveTo>
                    <a:pt x="0" y="900518"/>
                  </a:moveTo>
                  <a:lnTo>
                    <a:pt x="1220114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0552418" y="8306422"/>
              <a:ext cx="1598295" cy="454025"/>
            </a:xfrm>
            <a:custGeom>
              <a:avLst/>
              <a:gdLst/>
              <a:ahLst/>
              <a:cxnLst/>
              <a:rect l="l" t="t" r="r" b="b"/>
              <a:pathLst>
                <a:path w="1598295" h="454025">
                  <a:moveTo>
                    <a:pt x="0" y="453440"/>
                  </a:moveTo>
                  <a:lnTo>
                    <a:pt x="1598193" y="0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0547941" y="8188576"/>
              <a:ext cx="1616710" cy="109220"/>
            </a:xfrm>
            <a:custGeom>
              <a:avLst/>
              <a:gdLst/>
              <a:ahLst/>
              <a:cxnLst/>
              <a:rect l="l" t="t" r="r" b="b"/>
              <a:pathLst>
                <a:path w="1616709" h="109220">
                  <a:moveTo>
                    <a:pt x="0" y="0"/>
                  </a:moveTo>
                  <a:lnTo>
                    <a:pt x="1616113" y="108889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10590487" y="7737290"/>
              <a:ext cx="1578610" cy="560705"/>
            </a:xfrm>
            <a:custGeom>
              <a:avLst/>
              <a:gdLst/>
              <a:ahLst/>
              <a:cxnLst/>
              <a:rect l="l" t="t" r="r" b="b"/>
              <a:pathLst>
                <a:path w="1578609" h="560704">
                  <a:moveTo>
                    <a:pt x="0" y="0"/>
                  </a:moveTo>
                  <a:lnTo>
                    <a:pt x="1578038" y="560171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1301129" y="7274896"/>
              <a:ext cx="858519" cy="1022985"/>
            </a:xfrm>
            <a:custGeom>
              <a:avLst/>
              <a:gdLst/>
              <a:ahLst/>
              <a:cxnLst/>
              <a:rect l="l" t="t" r="r" b="b"/>
              <a:pathLst>
                <a:path w="858520" h="1022984">
                  <a:moveTo>
                    <a:pt x="0" y="0"/>
                  </a:moveTo>
                  <a:lnTo>
                    <a:pt x="858443" y="1022565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1872178" y="6868816"/>
              <a:ext cx="278765" cy="1436370"/>
            </a:xfrm>
            <a:custGeom>
              <a:avLst/>
              <a:gdLst/>
              <a:ahLst/>
              <a:cxnLst/>
              <a:rect l="l" t="t" r="r" b="b"/>
              <a:pathLst>
                <a:path w="278765" h="1436370">
                  <a:moveTo>
                    <a:pt x="0" y="0"/>
                  </a:moveTo>
                  <a:lnTo>
                    <a:pt x="278434" y="1436306"/>
                  </a:lnTo>
                </a:path>
              </a:pathLst>
            </a:custGeom>
            <a:ln w="8953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1224985" y="7525597"/>
              <a:ext cx="1878330" cy="1553210"/>
            </a:xfrm>
            <a:custGeom>
              <a:avLst/>
              <a:gdLst/>
              <a:ahLst/>
              <a:cxnLst/>
              <a:rect l="l" t="t" r="r" b="b"/>
              <a:pathLst>
                <a:path w="1878330" h="1553209">
                  <a:moveTo>
                    <a:pt x="939063" y="0"/>
                  </a:moveTo>
                  <a:lnTo>
                    <a:pt x="885775" y="1228"/>
                  </a:lnTo>
                  <a:lnTo>
                    <a:pt x="833267" y="4872"/>
                  </a:lnTo>
                  <a:lnTo>
                    <a:pt x="781618" y="10863"/>
                  </a:lnTo>
                  <a:lnTo>
                    <a:pt x="730908" y="19138"/>
                  </a:lnTo>
                  <a:lnTo>
                    <a:pt x="681215" y="29631"/>
                  </a:lnTo>
                  <a:lnTo>
                    <a:pt x="632619" y="42275"/>
                  </a:lnTo>
                  <a:lnTo>
                    <a:pt x="585199" y="57006"/>
                  </a:lnTo>
                  <a:lnTo>
                    <a:pt x="539035" y="73758"/>
                  </a:lnTo>
                  <a:lnTo>
                    <a:pt x="494205" y="92466"/>
                  </a:lnTo>
                  <a:lnTo>
                    <a:pt x="450790" y="113063"/>
                  </a:lnTo>
                  <a:lnTo>
                    <a:pt x="408868" y="135485"/>
                  </a:lnTo>
                  <a:lnTo>
                    <a:pt x="368518" y="159665"/>
                  </a:lnTo>
                  <a:lnTo>
                    <a:pt x="329821" y="185539"/>
                  </a:lnTo>
                  <a:lnTo>
                    <a:pt x="292854" y="213041"/>
                  </a:lnTo>
                  <a:lnTo>
                    <a:pt x="257698" y="242105"/>
                  </a:lnTo>
                  <a:lnTo>
                    <a:pt x="224432" y="272666"/>
                  </a:lnTo>
                  <a:lnTo>
                    <a:pt x="193134" y="304658"/>
                  </a:lnTo>
                  <a:lnTo>
                    <a:pt x="163885" y="338015"/>
                  </a:lnTo>
                  <a:lnTo>
                    <a:pt x="136763" y="372673"/>
                  </a:lnTo>
                  <a:lnTo>
                    <a:pt x="111848" y="408565"/>
                  </a:lnTo>
                  <a:lnTo>
                    <a:pt x="89220" y="445626"/>
                  </a:lnTo>
                  <a:lnTo>
                    <a:pt x="68956" y="483791"/>
                  </a:lnTo>
                  <a:lnTo>
                    <a:pt x="51137" y="522994"/>
                  </a:lnTo>
                  <a:lnTo>
                    <a:pt x="35842" y="563169"/>
                  </a:lnTo>
                  <a:lnTo>
                    <a:pt x="23150" y="604251"/>
                  </a:lnTo>
                  <a:lnTo>
                    <a:pt x="13141" y="646174"/>
                  </a:lnTo>
                  <a:lnTo>
                    <a:pt x="5893" y="688874"/>
                  </a:lnTo>
                  <a:lnTo>
                    <a:pt x="1486" y="732283"/>
                  </a:lnTo>
                  <a:lnTo>
                    <a:pt x="0" y="776338"/>
                  </a:lnTo>
                  <a:lnTo>
                    <a:pt x="1486" y="820392"/>
                  </a:lnTo>
                  <a:lnTo>
                    <a:pt x="5893" y="863802"/>
                  </a:lnTo>
                  <a:lnTo>
                    <a:pt x="13141" y="906502"/>
                  </a:lnTo>
                  <a:lnTo>
                    <a:pt x="23150" y="948425"/>
                  </a:lnTo>
                  <a:lnTo>
                    <a:pt x="35842" y="989508"/>
                  </a:lnTo>
                  <a:lnTo>
                    <a:pt x="51137" y="1029683"/>
                  </a:lnTo>
                  <a:lnTo>
                    <a:pt x="68956" y="1068887"/>
                  </a:lnTo>
                  <a:lnTo>
                    <a:pt x="89220" y="1107052"/>
                  </a:lnTo>
                  <a:lnTo>
                    <a:pt x="111848" y="1144114"/>
                  </a:lnTo>
                  <a:lnTo>
                    <a:pt x="136763" y="1180006"/>
                  </a:lnTo>
                  <a:lnTo>
                    <a:pt x="163885" y="1214665"/>
                  </a:lnTo>
                  <a:lnTo>
                    <a:pt x="193134" y="1248023"/>
                  </a:lnTo>
                  <a:lnTo>
                    <a:pt x="224432" y="1280015"/>
                  </a:lnTo>
                  <a:lnTo>
                    <a:pt x="257698" y="1310577"/>
                  </a:lnTo>
                  <a:lnTo>
                    <a:pt x="292854" y="1339641"/>
                  </a:lnTo>
                  <a:lnTo>
                    <a:pt x="329821" y="1367144"/>
                  </a:lnTo>
                  <a:lnTo>
                    <a:pt x="368518" y="1393018"/>
                  </a:lnTo>
                  <a:lnTo>
                    <a:pt x="408868" y="1417199"/>
                  </a:lnTo>
                  <a:lnTo>
                    <a:pt x="450790" y="1439622"/>
                  </a:lnTo>
                  <a:lnTo>
                    <a:pt x="494205" y="1460220"/>
                  </a:lnTo>
                  <a:lnTo>
                    <a:pt x="539035" y="1478928"/>
                  </a:lnTo>
                  <a:lnTo>
                    <a:pt x="585199" y="1495680"/>
                  </a:lnTo>
                  <a:lnTo>
                    <a:pt x="632619" y="1510412"/>
                  </a:lnTo>
                  <a:lnTo>
                    <a:pt x="681215" y="1523057"/>
                  </a:lnTo>
                  <a:lnTo>
                    <a:pt x="730908" y="1533549"/>
                  </a:lnTo>
                  <a:lnTo>
                    <a:pt x="781618" y="1541825"/>
                  </a:lnTo>
                  <a:lnTo>
                    <a:pt x="833267" y="1547817"/>
                  </a:lnTo>
                  <a:lnTo>
                    <a:pt x="885775" y="1551460"/>
                  </a:lnTo>
                  <a:lnTo>
                    <a:pt x="939063" y="1552689"/>
                  </a:lnTo>
                  <a:lnTo>
                    <a:pt x="992351" y="1551460"/>
                  </a:lnTo>
                  <a:lnTo>
                    <a:pt x="1044859" y="1547817"/>
                  </a:lnTo>
                  <a:lnTo>
                    <a:pt x="1096508" y="1541825"/>
                  </a:lnTo>
                  <a:lnTo>
                    <a:pt x="1147218" y="1533549"/>
                  </a:lnTo>
                  <a:lnTo>
                    <a:pt x="1196911" y="1523057"/>
                  </a:lnTo>
                  <a:lnTo>
                    <a:pt x="1245507" y="1510412"/>
                  </a:lnTo>
                  <a:lnTo>
                    <a:pt x="1292927" y="1495680"/>
                  </a:lnTo>
                  <a:lnTo>
                    <a:pt x="1339091" y="1478928"/>
                  </a:lnTo>
                  <a:lnTo>
                    <a:pt x="1383920" y="1460220"/>
                  </a:lnTo>
                  <a:lnTo>
                    <a:pt x="1427336" y="1439622"/>
                  </a:lnTo>
                  <a:lnTo>
                    <a:pt x="1469258" y="1417199"/>
                  </a:lnTo>
                  <a:lnTo>
                    <a:pt x="1509607" y="1393018"/>
                  </a:lnTo>
                  <a:lnTo>
                    <a:pt x="1548305" y="1367144"/>
                  </a:lnTo>
                  <a:lnTo>
                    <a:pt x="1585272" y="1339641"/>
                  </a:lnTo>
                  <a:lnTo>
                    <a:pt x="1620428" y="1310577"/>
                  </a:lnTo>
                  <a:lnTo>
                    <a:pt x="1653694" y="1280015"/>
                  </a:lnTo>
                  <a:lnTo>
                    <a:pt x="1684991" y="1248023"/>
                  </a:lnTo>
                  <a:lnTo>
                    <a:pt x="1714241" y="1214665"/>
                  </a:lnTo>
                  <a:lnTo>
                    <a:pt x="1741362" y="1180006"/>
                  </a:lnTo>
                  <a:lnTo>
                    <a:pt x="1766277" y="1144114"/>
                  </a:lnTo>
                  <a:lnTo>
                    <a:pt x="1788906" y="1107052"/>
                  </a:lnTo>
                  <a:lnTo>
                    <a:pt x="1809170" y="1068887"/>
                  </a:lnTo>
                  <a:lnTo>
                    <a:pt x="1826989" y="1029683"/>
                  </a:lnTo>
                  <a:lnTo>
                    <a:pt x="1842284" y="989508"/>
                  </a:lnTo>
                  <a:lnTo>
                    <a:pt x="1854976" y="948425"/>
                  </a:lnTo>
                  <a:lnTo>
                    <a:pt x="1864985" y="906502"/>
                  </a:lnTo>
                  <a:lnTo>
                    <a:pt x="1872233" y="863802"/>
                  </a:lnTo>
                  <a:lnTo>
                    <a:pt x="1876640" y="820392"/>
                  </a:lnTo>
                  <a:lnTo>
                    <a:pt x="1878126" y="776338"/>
                  </a:lnTo>
                  <a:lnTo>
                    <a:pt x="1876640" y="732283"/>
                  </a:lnTo>
                  <a:lnTo>
                    <a:pt x="1872233" y="688874"/>
                  </a:lnTo>
                  <a:lnTo>
                    <a:pt x="1864985" y="646174"/>
                  </a:lnTo>
                  <a:lnTo>
                    <a:pt x="1854976" y="604251"/>
                  </a:lnTo>
                  <a:lnTo>
                    <a:pt x="1842284" y="563169"/>
                  </a:lnTo>
                  <a:lnTo>
                    <a:pt x="1826989" y="522994"/>
                  </a:lnTo>
                  <a:lnTo>
                    <a:pt x="1809170" y="483791"/>
                  </a:lnTo>
                  <a:lnTo>
                    <a:pt x="1788906" y="445626"/>
                  </a:lnTo>
                  <a:lnTo>
                    <a:pt x="1766277" y="408565"/>
                  </a:lnTo>
                  <a:lnTo>
                    <a:pt x="1741362" y="372673"/>
                  </a:lnTo>
                  <a:lnTo>
                    <a:pt x="1714241" y="338015"/>
                  </a:lnTo>
                  <a:lnTo>
                    <a:pt x="1684991" y="304658"/>
                  </a:lnTo>
                  <a:lnTo>
                    <a:pt x="1653694" y="272666"/>
                  </a:lnTo>
                  <a:lnTo>
                    <a:pt x="1620428" y="242105"/>
                  </a:lnTo>
                  <a:lnTo>
                    <a:pt x="1585272" y="213041"/>
                  </a:lnTo>
                  <a:lnTo>
                    <a:pt x="1548305" y="185539"/>
                  </a:lnTo>
                  <a:lnTo>
                    <a:pt x="1509607" y="159665"/>
                  </a:lnTo>
                  <a:lnTo>
                    <a:pt x="1469258" y="135485"/>
                  </a:lnTo>
                  <a:lnTo>
                    <a:pt x="1427336" y="113063"/>
                  </a:lnTo>
                  <a:lnTo>
                    <a:pt x="1383920" y="92466"/>
                  </a:lnTo>
                  <a:lnTo>
                    <a:pt x="1339091" y="73758"/>
                  </a:lnTo>
                  <a:lnTo>
                    <a:pt x="1292927" y="57006"/>
                  </a:lnTo>
                  <a:lnTo>
                    <a:pt x="1245507" y="42275"/>
                  </a:lnTo>
                  <a:lnTo>
                    <a:pt x="1196911" y="29631"/>
                  </a:lnTo>
                  <a:lnTo>
                    <a:pt x="1147218" y="19138"/>
                  </a:lnTo>
                  <a:lnTo>
                    <a:pt x="1096508" y="10863"/>
                  </a:lnTo>
                  <a:lnTo>
                    <a:pt x="1044859" y="4872"/>
                  </a:lnTo>
                  <a:lnTo>
                    <a:pt x="992351" y="1228"/>
                  </a:lnTo>
                  <a:lnTo>
                    <a:pt x="939063" y="0"/>
                  </a:lnTo>
                  <a:close/>
                </a:path>
              </a:pathLst>
            </a:custGeom>
            <a:solidFill>
              <a:srgbClr val="FDD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1" name="object 171"/>
          <p:cNvSpPr txBox="1"/>
          <p:nvPr/>
        </p:nvSpPr>
        <p:spPr>
          <a:xfrm>
            <a:off x="11512463" y="8043709"/>
            <a:ext cx="1303655" cy="498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4940" marR="5080" indent="-142875">
              <a:lnSpc>
                <a:spcPct val="100000"/>
              </a:lnSpc>
              <a:spcBef>
                <a:spcPts val="100"/>
              </a:spcBef>
            </a:pPr>
            <a:r>
              <a:rPr sz="1550" spc="140" dirty="0">
                <a:solidFill>
                  <a:srgbClr val="231F20"/>
                </a:solidFill>
                <a:latin typeface="Calibri"/>
                <a:cs typeface="Calibri"/>
              </a:rPr>
              <a:t>ATTITUDE</a:t>
            </a:r>
            <a:r>
              <a:rPr sz="1550" spc="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550" spc="204" dirty="0">
                <a:solidFill>
                  <a:srgbClr val="231F20"/>
                </a:solidFill>
                <a:latin typeface="Calibri"/>
                <a:cs typeface="Calibri"/>
              </a:rPr>
              <a:t>TO  </a:t>
            </a:r>
            <a:r>
              <a:rPr sz="1550" spc="160" dirty="0">
                <a:solidFill>
                  <a:srgbClr val="231F20"/>
                </a:solidFill>
                <a:latin typeface="Calibri"/>
                <a:cs typeface="Calibri"/>
              </a:rPr>
              <a:t>LEARNING</a:t>
            </a:r>
            <a:endParaRPr sz="1550">
              <a:latin typeface="Calibri"/>
              <a:cs typeface="Calibri"/>
            </a:endParaRPr>
          </a:p>
        </p:txBody>
      </p:sp>
      <p:sp>
        <p:nvSpPr>
          <p:cNvPr id="173" name="object 17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2" name="object 172"/>
          <p:cNvSpPr txBox="1"/>
          <p:nvPr/>
        </p:nvSpPr>
        <p:spPr>
          <a:xfrm>
            <a:off x="6959998" y="9938467"/>
            <a:ext cx="121475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RE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FRONT</a:t>
            </a:r>
            <a:r>
              <a:rPr sz="650" b="0" spc="-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87275" y="1774307"/>
            <a:ext cx="4348480" cy="2019300"/>
          </a:xfrm>
          <a:custGeom>
            <a:avLst/>
            <a:gdLst/>
            <a:ahLst/>
            <a:cxnLst/>
            <a:rect l="l" t="t" r="r" b="b"/>
            <a:pathLst>
              <a:path w="4348480" h="2019300">
                <a:moveTo>
                  <a:pt x="4348441" y="0"/>
                </a:moveTo>
                <a:lnTo>
                  <a:pt x="0" y="0"/>
                </a:lnTo>
                <a:lnTo>
                  <a:pt x="0" y="2019084"/>
                </a:lnTo>
                <a:lnTo>
                  <a:pt x="4196156" y="2019084"/>
                </a:lnTo>
                <a:lnTo>
                  <a:pt x="4244292" y="2011321"/>
                </a:lnTo>
                <a:lnTo>
                  <a:pt x="4286097" y="1989704"/>
                </a:lnTo>
                <a:lnTo>
                  <a:pt x="4319061" y="1956742"/>
                </a:lnTo>
                <a:lnTo>
                  <a:pt x="4340678" y="1914941"/>
                </a:lnTo>
                <a:lnTo>
                  <a:pt x="4348441" y="1866811"/>
                </a:lnTo>
                <a:lnTo>
                  <a:pt x="4348441" y="0"/>
                </a:lnTo>
                <a:close/>
              </a:path>
            </a:pathLst>
          </a:custGeom>
          <a:solidFill>
            <a:srgbClr val="F8EA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526855" y="1909300"/>
            <a:ext cx="1916430" cy="180113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REVIEW</a:t>
            </a:r>
            <a:r>
              <a:rPr sz="1100" b="1" spc="30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DATES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1" spc="10" dirty="0">
                <a:solidFill>
                  <a:srgbClr val="231F20"/>
                </a:solidFill>
                <a:latin typeface="Montserrat"/>
                <a:cs typeface="Montserrat"/>
              </a:rPr>
              <a:t>PUPIL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Date:...................................................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75695" y="2224463"/>
            <a:ext cx="1916430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15" dirty="0">
                <a:solidFill>
                  <a:srgbClr val="231F20"/>
                </a:solidFill>
                <a:latin typeface="Montserrat"/>
                <a:cs typeface="Montserrat"/>
              </a:rPr>
              <a:t>TEACHER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Signed: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0174" y="2753995"/>
            <a:ext cx="434149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0174" y="7829994"/>
            <a:ext cx="434149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3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2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3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52532" y="2753995"/>
            <a:ext cx="433133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252532" y="7829994"/>
            <a:ext cx="4331335" cy="166243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My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feelings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about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 efforts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my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1:</a:t>
            </a:r>
            <a:r>
              <a:rPr sz="1100" b="0" spc="12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2:</a:t>
            </a:r>
            <a:r>
              <a:rPr sz="1100" b="0" spc="1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3:</a:t>
            </a:r>
            <a:r>
              <a:rPr sz="1100" b="0" spc="114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Week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4:</a:t>
            </a:r>
            <a:r>
              <a:rPr sz="1100" b="0" spc="229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831" y="1195070"/>
            <a:ext cx="434149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3831" y="6271069"/>
            <a:ext cx="434149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256189" y="1195070"/>
            <a:ext cx="433133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256189" y="6271069"/>
            <a:ext cx="4331335" cy="1347470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I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can do </a:t>
            </a:r>
            <a:r>
              <a:rPr sz="1100" b="0" dirty="0">
                <a:solidFill>
                  <a:srgbClr val="231F20"/>
                </a:solidFill>
                <a:latin typeface="Montserrat Light"/>
                <a:cs typeface="Montserrat Light"/>
              </a:rPr>
              <a:t>to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meet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this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need: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  <a:p>
            <a:pPr marL="105410">
              <a:lnSpc>
                <a:spcPct val="100000"/>
              </a:lnSpc>
              <a:spcBef>
                <a:spcPts val="1160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</a:t>
            </a:r>
            <a:endParaRPr sz="1100">
              <a:latin typeface="Montserrat Light"/>
              <a:cs typeface="Montserrat Ligh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5424" y="4628096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5424" y="9704095"/>
            <a:ext cx="434657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5410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391753" y="7007893"/>
            <a:ext cx="4344035" cy="1727835"/>
          </a:xfrm>
          <a:custGeom>
            <a:avLst/>
            <a:gdLst/>
            <a:ahLst/>
            <a:cxnLst/>
            <a:rect l="l" t="t" r="r" b="b"/>
            <a:pathLst>
              <a:path w="4344034" h="1727834">
                <a:moveTo>
                  <a:pt x="4343958" y="0"/>
                </a:moveTo>
                <a:lnTo>
                  <a:pt x="0" y="0"/>
                </a:lnTo>
                <a:lnTo>
                  <a:pt x="0" y="1727720"/>
                </a:lnTo>
                <a:lnTo>
                  <a:pt x="4191685" y="1727720"/>
                </a:lnTo>
                <a:lnTo>
                  <a:pt x="4239816" y="1719957"/>
                </a:lnTo>
                <a:lnTo>
                  <a:pt x="4281616" y="1698341"/>
                </a:lnTo>
                <a:lnTo>
                  <a:pt x="4314579" y="1665378"/>
                </a:lnTo>
                <a:lnTo>
                  <a:pt x="4336195" y="1623578"/>
                </a:lnTo>
                <a:lnTo>
                  <a:pt x="4343958" y="1575447"/>
                </a:lnTo>
                <a:lnTo>
                  <a:pt x="4343958" y="0"/>
                </a:lnTo>
                <a:close/>
              </a:path>
            </a:pathLst>
          </a:custGeom>
          <a:solidFill>
            <a:srgbClr val="E3E5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531332" y="7142888"/>
            <a:ext cx="4204423" cy="147796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MY </a:t>
            </a:r>
            <a:r>
              <a:rPr sz="1100" b="1" spc="5" dirty="0">
                <a:solidFill>
                  <a:srgbClr val="231F20"/>
                </a:solidFill>
                <a:latin typeface="Montserrat"/>
                <a:cs typeface="Montserrat"/>
              </a:rPr>
              <a:t>NEXT</a:t>
            </a:r>
            <a:r>
              <a:rPr sz="1100" b="1" spc="45" dirty="0">
                <a:solidFill>
                  <a:srgbClr val="231F20"/>
                </a:solidFill>
                <a:latin typeface="Montserrat"/>
                <a:cs typeface="Montserrat"/>
              </a:rPr>
              <a:t> </a:t>
            </a:r>
            <a:r>
              <a:rPr sz="1100" b="1" spc="20" dirty="0">
                <a:solidFill>
                  <a:srgbClr val="231F20"/>
                </a:solidFill>
                <a:latin typeface="Montserrat"/>
                <a:cs typeface="Montserrat"/>
              </a:rPr>
              <a:t>NEEDS</a:t>
            </a:r>
            <a:endParaRPr sz="1100" dirty="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1.</a:t>
            </a:r>
            <a:r>
              <a:rPr sz="1100" b="0" spc="20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2.</a:t>
            </a:r>
            <a:r>
              <a:rPr sz="1100" b="0" spc="1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3.</a:t>
            </a:r>
            <a:r>
              <a:rPr sz="1100" b="0" spc="19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20" dirty="0">
                <a:solidFill>
                  <a:srgbClr val="231F20"/>
                </a:solidFill>
                <a:latin typeface="Montserrat Light"/>
                <a:cs typeface="Montserrat Light"/>
              </a:rPr>
              <a:t>4.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i="0" spc="-5" dirty="0">
                <a:latin typeface="Montserrat Light"/>
                <a:cs typeface="Montserrat Light"/>
              </a:rPr>
              <a:t>From </a:t>
            </a:r>
            <a:r>
              <a:rPr dirty="0"/>
              <a:t>Independent </a:t>
            </a:r>
            <a:r>
              <a:rPr spc="-5" dirty="0"/>
              <a:t>Thinking </a:t>
            </a:r>
            <a:r>
              <a:rPr dirty="0"/>
              <a:t>on Emotional </a:t>
            </a:r>
            <a:r>
              <a:rPr spc="-5" dirty="0"/>
              <a:t>Literacy </a:t>
            </a:r>
            <a:r>
              <a:rPr i="0" dirty="0">
                <a:latin typeface="Montserrat Light"/>
                <a:cs typeface="Montserrat Light"/>
              </a:rPr>
              <a:t>© </a:t>
            </a:r>
            <a:r>
              <a:rPr i="0" spc="-5" dirty="0">
                <a:latin typeface="Montserrat Light"/>
                <a:cs typeface="Montserrat Light"/>
              </a:rPr>
              <a:t>Richard Evans,</a:t>
            </a:r>
            <a:r>
              <a:rPr i="0" spc="114" dirty="0">
                <a:latin typeface="Montserrat Light"/>
                <a:cs typeface="Montserrat Light"/>
              </a:rPr>
              <a:t> </a:t>
            </a:r>
            <a:r>
              <a:rPr i="0" spc="-5" dirty="0">
                <a:latin typeface="Montserrat Light"/>
                <a:cs typeface="Montserrat Light"/>
              </a:rPr>
              <a:t>2020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516656" y="51643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20" dirty="0">
                <a:solidFill>
                  <a:srgbClr val="D5519D"/>
                </a:solidFill>
                <a:latin typeface="Montserrat"/>
                <a:cs typeface="Montserrat"/>
              </a:rPr>
              <a:t>confidence and</a:t>
            </a:r>
            <a:r>
              <a:rPr sz="1100" b="1" spc="165" dirty="0">
                <a:solidFill>
                  <a:srgbClr val="D5519D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D5519D"/>
                </a:solidFill>
                <a:latin typeface="Montserrat"/>
                <a:cs typeface="Montserrat"/>
              </a:rPr>
              <a:t>resilience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16656" y="559242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organisation </a:t>
            </a:r>
            <a:r>
              <a:rPr sz="1100" b="1" spc="20" dirty="0">
                <a:solidFill>
                  <a:srgbClr val="76923C"/>
                </a:solidFill>
                <a:latin typeface="Montserrat"/>
                <a:cs typeface="Montserrat"/>
              </a:rPr>
              <a:t>and</a:t>
            </a:r>
            <a:r>
              <a:rPr sz="1100" b="1" spc="190" dirty="0">
                <a:solidFill>
                  <a:srgbClr val="76923C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76923C"/>
                </a:solidFill>
                <a:latin typeface="Montserrat"/>
                <a:cs typeface="Montserrat"/>
              </a:rPr>
              <a:t>presentation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247795" y="4628096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239011" y="516419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5" dirty="0">
                <a:solidFill>
                  <a:srgbClr val="1770B9"/>
                </a:solidFill>
                <a:latin typeface="Montserrat"/>
                <a:cs typeface="Montserrat"/>
              </a:rPr>
              <a:t>RE</a:t>
            </a:r>
            <a:r>
              <a:rPr sz="1100" b="1" spc="145" dirty="0">
                <a:solidFill>
                  <a:srgbClr val="1770B9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1770B9"/>
                </a:solidFill>
                <a:latin typeface="Montserrat"/>
                <a:cs typeface="Montserrat"/>
              </a:rPr>
              <a:t>skills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247795" y="9704095"/>
            <a:ext cx="4336415" cy="275075"/>
          </a:xfrm>
          <a:prstGeom prst="rect">
            <a:avLst/>
          </a:prstGeom>
          <a:ln w="8953">
            <a:solidFill>
              <a:srgbClr val="939598"/>
            </a:solidFill>
          </a:ln>
        </p:spPr>
        <p:txBody>
          <a:bodyPr vert="horz" wrap="square" lIns="0" tIns="10477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825"/>
              </a:spcBef>
              <a:tabLst>
                <a:tab pos="1504950" algn="l"/>
                <a:tab pos="3070860" algn="l"/>
              </a:tabLst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not</a:t>
            </a:r>
            <a:r>
              <a:rPr sz="1100" b="0" spc="6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8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partly</a:t>
            </a:r>
            <a:r>
              <a:rPr sz="1100" b="0" spc="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met</a:t>
            </a:r>
            <a:r>
              <a:rPr sz="1100" b="0" spc="29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r>
              <a:rPr sz="1100" spc="645" dirty="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Needs met</a:t>
            </a:r>
            <a:r>
              <a:rPr sz="1100" b="0" spc="275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lang="en-GB" sz="1100" spc="645" dirty="0">
                <a:solidFill>
                  <a:srgbClr val="231F20"/>
                </a:solidFill>
                <a:latin typeface="Webdings" panose="05030102010509060703" pitchFamily="18" charset="2"/>
                <a:cs typeface="Arial"/>
              </a:rPr>
              <a:t>c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239011" y="5592418"/>
            <a:ext cx="4323080" cy="508473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What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is my </a:t>
            </a:r>
            <a:r>
              <a:rPr sz="1100" b="0" spc="15" dirty="0">
                <a:solidFill>
                  <a:srgbClr val="231F20"/>
                </a:solidFill>
                <a:latin typeface="Montserrat Light"/>
                <a:cs typeface="Montserrat Light"/>
              </a:rPr>
              <a:t>need 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in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attitude </a:t>
            </a:r>
            <a:r>
              <a:rPr sz="1100" b="1" spc="5" dirty="0">
                <a:solidFill>
                  <a:srgbClr val="F16522"/>
                </a:solidFill>
                <a:latin typeface="Montserrat"/>
                <a:cs typeface="Montserrat"/>
              </a:rPr>
              <a:t>to</a:t>
            </a:r>
            <a:r>
              <a:rPr sz="1100" b="1" spc="170" dirty="0">
                <a:solidFill>
                  <a:srgbClr val="F16522"/>
                </a:solidFill>
                <a:latin typeface="Montserrat"/>
                <a:cs typeface="Montserrat"/>
              </a:rPr>
              <a:t> </a:t>
            </a:r>
            <a:r>
              <a:rPr sz="1100" b="1" spc="10" dirty="0">
                <a:solidFill>
                  <a:srgbClr val="F16522"/>
                </a:solidFill>
                <a:latin typeface="Montserrat"/>
                <a:cs typeface="Montserrat"/>
              </a:rPr>
              <a:t>learning</a:t>
            </a:r>
            <a:r>
              <a:rPr sz="1100" b="0" spc="10" dirty="0">
                <a:solidFill>
                  <a:srgbClr val="231F20"/>
                </a:solidFill>
                <a:latin typeface="Montserrat Light"/>
                <a:cs typeface="Montserrat Light"/>
              </a:rPr>
              <a:t>?</a:t>
            </a:r>
            <a:endParaRPr sz="1100" dirty="0">
              <a:latin typeface="Montserrat Light"/>
              <a:cs typeface="Montserrat Light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100" b="0" spc="5" dirty="0">
                <a:solidFill>
                  <a:srgbClr val="231F20"/>
                </a:solidFill>
                <a:latin typeface="Montserrat Light"/>
                <a:cs typeface="Montserrat Light"/>
              </a:rPr>
              <a:t>...................................................................................................................................................</a:t>
            </a:r>
            <a:endParaRPr sz="1100" dirty="0">
              <a:latin typeface="Montserrat Light"/>
              <a:cs typeface="Montserra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04910" y="9939693"/>
            <a:ext cx="1310005" cy="124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RE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PASSPORT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– </a:t>
            </a:r>
            <a:r>
              <a:rPr sz="650" b="0" spc="-5" dirty="0">
                <a:solidFill>
                  <a:srgbClr val="231F20"/>
                </a:solidFill>
                <a:latin typeface="Montserrat Light"/>
                <a:cs typeface="Montserrat Light"/>
              </a:rPr>
              <a:t>REVERSE</a:t>
            </a:r>
            <a:r>
              <a:rPr sz="650" b="0" spc="-10" dirty="0">
                <a:solidFill>
                  <a:srgbClr val="231F20"/>
                </a:solidFill>
                <a:latin typeface="Montserrat Light"/>
                <a:cs typeface="Montserrat Light"/>
              </a:rPr>
              <a:t> </a:t>
            </a:r>
            <a:r>
              <a:rPr sz="650" b="0" dirty="0">
                <a:solidFill>
                  <a:srgbClr val="231F20"/>
                </a:solidFill>
                <a:latin typeface="Montserrat Light"/>
                <a:cs typeface="Montserrat Light"/>
              </a:rPr>
              <a:t>SIDE</a:t>
            </a:r>
            <a:endParaRPr sz="650">
              <a:latin typeface="Montserrat Light"/>
              <a:cs typeface="Montserra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989</Words>
  <Application>Microsoft Office PowerPoint</Application>
  <PresentationFormat>Custom</PresentationFormat>
  <Paragraphs>270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Montserrat</vt:lpstr>
      <vt:lpstr>Montserrat Light</vt:lpstr>
      <vt:lpstr>Webdings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Beverley Randell</dc:creator>
  <cp:lastModifiedBy>Beverley Randell</cp:lastModifiedBy>
  <cp:revision>2</cp:revision>
  <dcterms:created xsi:type="dcterms:W3CDTF">2020-12-14T13:44:02Z</dcterms:created>
  <dcterms:modified xsi:type="dcterms:W3CDTF">2021-11-15T11:05:21Z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2020-10-07T00:00:00Z</vt:filetime>
  </property>
  <property fmtid="{D5CDD505-2E9C-101B-9397-08002B2CF9AE}" pid="3" name="Creator">
    <vt:lpwstr>Adobe InDesign 15.0 (Macintosh)</vt:lpwstr>
  </property>
  <property fmtid="{D5CDD505-2E9C-101B-9397-08002B2CF9AE}" pid="4" name="LastSaved">
    <vt:filetime>2020-12-14T00:00:00Z</vt:filetime>
  </property>
</Properties>
</file>