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5125700" cy="10693400"/>
  <p:notesSz cx="151257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4" y="-24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27899" y="10052716"/>
            <a:ext cx="3063240" cy="132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98823" y="1546103"/>
            <a:ext cx="2587625" cy="2217420"/>
            <a:chOff x="1698823" y="1546103"/>
            <a:chExt cx="2587625" cy="2217420"/>
          </a:xfrm>
        </p:grpSpPr>
        <p:sp>
          <p:nvSpPr>
            <p:cNvPr id="3" name="object 3"/>
            <p:cNvSpPr/>
            <p:nvPr/>
          </p:nvSpPr>
          <p:spPr>
            <a:xfrm>
              <a:off x="2383480" y="1550580"/>
              <a:ext cx="1132205" cy="1130300"/>
            </a:xfrm>
            <a:custGeom>
              <a:avLst/>
              <a:gdLst/>
              <a:ahLst/>
              <a:cxnLst/>
              <a:rect l="l" t="t" r="r" b="b"/>
              <a:pathLst>
                <a:path w="1132204" h="1130300">
                  <a:moveTo>
                    <a:pt x="634504" y="1129690"/>
                  </a:moveTo>
                  <a:lnTo>
                    <a:pt x="0" y="78676"/>
                  </a:lnTo>
                </a:path>
                <a:path w="1132204" h="1130300">
                  <a:moveTo>
                    <a:pt x="634504" y="1129690"/>
                  </a:moveTo>
                  <a:lnTo>
                    <a:pt x="113195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667740" y="2663138"/>
              <a:ext cx="354965" cy="1060450"/>
            </a:xfrm>
            <a:custGeom>
              <a:avLst/>
              <a:gdLst/>
              <a:ahLst/>
              <a:cxnLst/>
              <a:rect l="l" t="t" r="r" b="b"/>
              <a:pathLst>
                <a:path w="354964" h="1060450">
                  <a:moveTo>
                    <a:pt x="0" y="1059967"/>
                  </a:moveTo>
                  <a:lnTo>
                    <a:pt x="35472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13501" y="2115423"/>
              <a:ext cx="1116330" cy="565150"/>
            </a:xfrm>
            <a:custGeom>
              <a:avLst/>
              <a:gdLst/>
              <a:ahLst/>
              <a:cxnLst/>
              <a:rect l="l" t="t" r="r" b="b"/>
              <a:pathLst>
                <a:path w="1116329" h="565150">
                  <a:moveTo>
                    <a:pt x="1116126" y="0"/>
                  </a:moveTo>
                  <a:lnTo>
                    <a:pt x="0" y="56484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09024" y="2680265"/>
              <a:ext cx="1273175" cy="180340"/>
            </a:xfrm>
            <a:custGeom>
              <a:avLst/>
              <a:gdLst/>
              <a:ahLst/>
              <a:cxnLst/>
              <a:rect l="l" t="t" r="r" b="b"/>
              <a:pathLst>
                <a:path w="1273175" h="180339">
                  <a:moveTo>
                    <a:pt x="1272882" y="17992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17988" y="2684751"/>
              <a:ext cx="1010285" cy="688340"/>
            </a:xfrm>
            <a:custGeom>
              <a:avLst/>
              <a:gdLst/>
              <a:ahLst/>
              <a:cxnLst/>
              <a:rect l="l" t="t" r="r" b="b"/>
              <a:pathLst>
                <a:path w="1010285" h="688339">
                  <a:moveTo>
                    <a:pt x="1010119" y="688111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17978" y="2680269"/>
              <a:ext cx="426720" cy="1078865"/>
            </a:xfrm>
            <a:custGeom>
              <a:avLst/>
              <a:gdLst/>
              <a:ahLst/>
              <a:cxnLst/>
              <a:rect l="l" t="t" r="r" b="b"/>
              <a:pathLst>
                <a:path w="426720" h="1078864">
                  <a:moveTo>
                    <a:pt x="426389" y="107836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63696" y="2684748"/>
              <a:ext cx="963294" cy="772160"/>
            </a:xfrm>
            <a:custGeom>
              <a:avLst/>
              <a:gdLst/>
              <a:ahLst/>
              <a:cxnLst/>
              <a:rect l="l" t="t" r="r" b="b"/>
              <a:pathLst>
                <a:path w="963294" h="772160">
                  <a:moveTo>
                    <a:pt x="0" y="771867"/>
                  </a:moveTo>
                  <a:lnTo>
                    <a:pt x="96324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03299" y="2684740"/>
              <a:ext cx="1310640" cy="201295"/>
            </a:xfrm>
            <a:custGeom>
              <a:avLst/>
              <a:gdLst/>
              <a:ahLst/>
              <a:cxnLst/>
              <a:rect l="l" t="t" r="r" b="b"/>
              <a:pathLst>
                <a:path w="1310639" h="201294">
                  <a:moveTo>
                    <a:pt x="0" y="200825"/>
                  </a:moveTo>
                  <a:lnTo>
                    <a:pt x="1310208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99744" y="2251066"/>
              <a:ext cx="1214120" cy="424815"/>
            </a:xfrm>
            <a:custGeom>
              <a:avLst/>
              <a:gdLst/>
              <a:ahLst/>
              <a:cxnLst/>
              <a:rect l="l" t="t" r="r" b="b"/>
              <a:pathLst>
                <a:path w="1214120" h="424814">
                  <a:moveTo>
                    <a:pt x="0" y="0"/>
                  </a:moveTo>
                  <a:lnTo>
                    <a:pt x="1213764" y="42472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78921" y="1903927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0D0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03271" y="246509"/>
            <a:ext cx="435229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Name:</a:t>
            </a:r>
            <a:r>
              <a:rPr sz="1100" b="0" spc="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78290" y="263592"/>
            <a:ext cx="437007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</a:t>
            </a:r>
            <a:r>
              <a:rPr sz="1100" b="0" spc="-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167816" y="247253"/>
            <a:ext cx="4301490" cy="4362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Form: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301115">
              <a:lnSpc>
                <a:spcPct val="100000"/>
              </a:lnSpc>
              <a:spcBef>
                <a:spcPts val="800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4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retrieve</a:t>
            </a:r>
            <a:endParaRPr sz="900" dirty="0">
              <a:latin typeface="Montserrat Light"/>
              <a:cs typeface="Montserrat Ligh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379442" y="4320947"/>
            <a:ext cx="4350385" cy="2295525"/>
            <a:chOff x="5379442" y="4320947"/>
            <a:chExt cx="4350385" cy="2295525"/>
          </a:xfrm>
        </p:grpSpPr>
        <p:sp>
          <p:nvSpPr>
            <p:cNvPr id="17" name="object 17"/>
            <p:cNvSpPr/>
            <p:nvPr/>
          </p:nvSpPr>
          <p:spPr>
            <a:xfrm>
              <a:off x="7561004" y="4419955"/>
              <a:ext cx="2150745" cy="1049020"/>
            </a:xfrm>
            <a:custGeom>
              <a:avLst/>
              <a:gdLst/>
              <a:ahLst/>
              <a:cxnLst/>
              <a:rect l="l" t="t" r="r" b="b"/>
              <a:pathLst>
                <a:path w="2150745" h="1049020">
                  <a:moveTo>
                    <a:pt x="0" y="1048448"/>
                  </a:moveTo>
                  <a:lnTo>
                    <a:pt x="2150579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612665" y="4389861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59" h="127000">
                  <a:moveTo>
                    <a:pt x="0" y="0"/>
                  </a:moveTo>
                  <a:lnTo>
                    <a:pt x="98920" y="30099"/>
                  </a:lnTo>
                  <a:lnTo>
                    <a:pt x="61709" y="126568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97349" y="5468404"/>
              <a:ext cx="2159635" cy="968375"/>
            </a:xfrm>
            <a:custGeom>
              <a:avLst/>
              <a:gdLst/>
              <a:ahLst/>
              <a:cxnLst/>
              <a:rect l="l" t="t" r="r" b="b"/>
              <a:pathLst>
                <a:path w="2159634" h="968375">
                  <a:moveTo>
                    <a:pt x="2159177" y="0"/>
                  </a:moveTo>
                  <a:lnTo>
                    <a:pt x="0" y="968336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97349" y="6341525"/>
              <a:ext cx="98425" cy="128905"/>
            </a:xfrm>
            <a:custGeom>
              <a:avLst/>
              <a:gdLst/>
              <a:ahLst/>
              <a:cxnLst/>
              <a:rect l="l" t="t" r="r" b="b"/>
              <a:pathLst>
                <a:path w="98425" h="128904">
                  <a:moveTo>
                    <a:pt x="97904" y="128473"/>
                  </a:moveTo>
                  <a:lnTo>
                    <a:pt x="0" y="95224"/>
                  </a:lnTo>
                  <a:lnTo>
                    <a:pt x="40284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556527" y="5472881"/>
              <a:ext cx="2155190" cy="977265"/>
            </a:xfrm>
            <a:custGeom>
              <a:avLst/>
              <a:gdLst/>
              <a:ahLst/>
              <a:cxnLst/>
              <a:rect l="l" t="t" r="r" b="b"/>
              <a:pathLst>
                <a:path w="2155190" h="977264">
                  <a:moveTo>
                    <a:pt x="0" y="0"/>
                  </a:moveTo>
                  <a:lnTo>
                    <a:pt x="2154745" y="97720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613234" y="6354681"/>
              <a:ext cx="98425" cy="128270"/>
            </a:xfrm>
            <a:custGeom>
              <a:avLst/>
              <a:gdLst/>
              <a:ahLst/>
              <a:cxnLst/>
              <a:rect l="l" t="t" r="r" b="b"/>
              <a:pathLst>
                <a:path w="98425" h="128270">
                  <a:moveTo>
                    <a:pt x="58153" y="0"/>
                  </a:moveTo>
                  <a:lnTo>
                    <a:pt x="98043" y="95389"/>
                  </a:lnTo>
                  <a:lnTo>
                    <a:pt x="0" y="12823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10418" y="4415505"/>
              <a:ext cx="2146300" cy="1049020"/>
            </a:xfrm>
            <a:custGeom>
              <a:avLst/>
              <a:gdLst/>
              <a:ahLst/>
              <a:cxnLst/>
              <a:rect l="l" t="t" r="r" b="b"/>
              <a:pathLst>
                <a:path w="2146300" h="1049020">
                  <a:moveTo>
                    <a:pt x="2146109" y="1048423"/>
                  </a:moveTo>
                  <a:lnTo>
                    <a:pt x="0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10415" y="4385484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60" h="127000">
                  <a:moveTo>
                    <a:pt x="37134" y="126517"/>
                  </a:moveTo>
                  <a:lnTo>
                    <a:pt x="0" y="30022"/>
                  </a:lnTo>
                  <a:lnTo>
                    <a:pt x="98945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15857" y="4320947"/>
              <a:ext cx="2690495" cy="2295525"/>
            </a:xfrm>
            <a:custGeom>
              <a:avLst/>
              <a:gdLst/>
              <a:ahLst/>
              <a:cxnLst/>
              <a:rect l="l" t="t" r="r" b="b"/>
              <a:pathLst>
                <a:path w="2690495" h="2295525">
                  <a:moveTo>
                    <a:pt x="1345145" y="0"/>
                  </a:moveTo>
                  <a:lnTo>
                    <a:pt x="1293549" y="828"/>
                  </a:lnTo>
                  <a:lnTo>
                    <a:pt x="1242444" y="3294"/>
                  </a:lnTo>
                  <a:lnTo>
                    <a:pt x="1191866" y="7368"/>
                  </a:lnTo>
                  <a:lnTo>
                    <a:pt x="1141848" y="13019"/>
                  </a:lnTo>
                  <a:lnTo>
                    <a:pt x="1092425" y="20219"/>
                  </a:lnTo>
                  <a:lnTo>
                    <a:pt x="1043634" y="28937"/>
                  </a:lnTo>
                  <a:lnTo>
                    <a:pt x="995508" y="39144"/>
                  </a:lnTo>
                  <a:lnTo>
                    <a:pt x="948082" y="50811"/>
                  </a:lnTo>
                  <a:lnTo>
                    <a:pt x="901391" y="63906"/>
                  </a:lnTo>
                  <a:lnTo>
                    <a:pt x="855470" y="78401"/>
                  </a:lnTo>
                  <a:lnTo>
                    <a:pt x="810354" y="94266"/>
                  </a:lnTo>
                  <a:lnTo>
                    <a:pt x="766078" y="111472"/>
                  </a:lnTo>
                  <a:lnTo>
                    <a:pt x="722675" y="129988"/>
                  </a:lnTo>
                  <a:lnTo>
                    <a:pt x="680183" y="149784"/>
                  </a:lnTo>
                  <a:lnTo>
                    <a:pt x="638634" y="170832"/>
                  </a:lnTo>
                  <a:lnTo>
                    <a:pt x="598064" y="193101"/>
                  </a:lnTo>
                  <a:lnTo>
                    <a:pt x="558508" y="216562"/>
                  </a:lnTo>
                  <a:lnTo>
                    <a:pt x="520001" y="241184"/>
                  </a:lnTo>
                  <a:lnTo>
                    <a:pt x="482577" y="266939"/>
                  </a:lnTo>
                  <a:lnTo>
                    <a:pt x="446271" y="293796"/>
                  </a:lnTo>
                  <a:lnTo>
                    <a:pt x="411118" y="321726"/>
                  </a:lnTo>
                  <a:lnTo>
                    <a:pt x="377154" y="350699"/>
                  </a:lnTo>
                  <a:lnTo>
                    <a:pt x="344412" y="380686"/>
                  </a:lnTo>
                  <a:lnTo>
                    <a:pt x="312927" y="411656"/>
                  </a:lnTo>
                  <a:lnTo>
                    <a:pt x="282735" y="443580"/>
                  </a:lnTo>
                  <a:lnTo>
                    <a:pt x="253871" y="476428"/>
                  </a:lnTo>
                  <a:lnTo>
                    <a:pt x="226368" y="510171"/>
                  </a:lnTo>
                  <a:lnTo>
                    <a:pt x="200263" y="544779"/>
                  </a:lnTo>
                  <a:lnTo>
                    <a:pt x="175589" y="580221"/>
                  </a:lnTo>
                  <a:lnTo>
                    <a:pt x="152382" y="616469"/>
                  </a:lnTo>
                  <a:lnTo>
                    <a:pt x="130676" y="653493"/>
                  </a:lnTo>
                  <a:lnTo>
                    <a:pt x="110507" y="691262"/>
                  </a:lnTo>
                  <a:lnTo>
                    <a:pt x="91908" y="729748"/>
                  </a:lnTo>
                  <a:lnTo>
                    <a:pt x="74916" y="768920"/>
                  </a:lnTo>
                  <a:lnTo>
                    <a:pt x="59564" y="808749"/>
                  </a:lnTo>
                  <a:lnTo>
                    <a:pt x="45888" y="849205"/>
                  </a:lnTo>
                  <a:lnTo>
                    <a:pt x="33923" y="890258"/>
                  </a:lnTo>
                  <a:lnTo>
                    <a:pt x="23702" y="931879"/>
                  </a:lnTo>
                  <a:lnTo>
                    <a:pt x="15262" y="974037"/>
                  </a:lnTo>
                  <a:lnTo>
                    <a:pt x="8637" y="1016704"/>
                  </a:lnTo>
                  <a:lnTo>
                    <a:pt x="3862" y="1059850"/>
                  </a:lnTo>
                  <a:lnTo>
                    <a:pt x="971" y="1103444"/>
                  </a:lnTo>
                  <a:lnTo>
                    <a:pt x="0" y="1147457"/>
                  </a:lnTo>
                  <a:lnTo>
                    <a:pt x="971" y="1191470"/>
                  </a:lnTo>
                  <a:lnTo>
                    <a:pt x="3862" y="1235065"/>
                  </a:lnTo>
                  <a:lnTo>
                    <a:pt x="8637" y="1278210"/>
                  </a:lnTo>
                  <a:lnTo>
                    <a:pt x="15262" y="1320877"/>
                  </a:lnTo>
                  <a:lnTo>
                    <a:pt x="23702" y="1363036"/>
                  </a:lnTo>
                  <a:lnTo>
                    <a:pt x="33923" y="1404657"/>
                  </a:lnTo>
                  <a:lnTo>
                    <a:pt x="45888" y="1445710"/>
                  </a:lnTo>
                  <a:lnTo>
                    <a:pt x="59564" y="1486166"/>
                  </a:lnTo>
                  <a:lnTo>
                    <a:pt x="74916" y="1525995"/>
                  </a:lnTo>
                  <a:lnTo>
                    <a:pt x="91908" y="1565167"/>
                  </a:lnTo>
                  <a:lnTo>
                    <a:pt x="110507" y="1603652"/>
                  </a:lnTo>
                  <a:lnTo>
                    <a:pt x="130676" y="1641422"/>
                  </a:lnTo>
                  <a:lnTo>
                    <a:pt x="152382" y="1678445"/>
                  </a:lnTo>
                  <a:lnTo>
                    <a:pt x="175589" y="1714693"/>
                  </a:lnTo>
                  <a:lnTo>
                    <a:pt x="200263" y="1750136"/>
                  </a:lnTo>
                  <a:lnTo>
                    <a:pt x="226368" y="1784743"/>
                  </a:lnTo>
                  <a:lnTo>
                    <a:pt x="253871" y="1818486"/>
                  </a:lnTo>
                  <a:lnTo>
                    <a:pt x="282735" y="1851334"/>
                  </a:lnTo>
                  <a:lnTo>
                    <a:pt x="312927" y="1883258"/>
                  </a:lnTo>
                  <a:lnTo>
                    <a:pt x="344412" y="1914228"/>
                  </a:lnTo>
                  <a:lnTo>
                    <a:pt x="377154" y="1944215"/>
                  </a:lnTo>
                  <a:lnTo>
                    <a:pt x="411118" y="1973188"/>
                  </a:lnTo>
                  <a:lnTo>
                    <a:pt x="446271" y="2001118"/>
                  </a:lnTo>
                  <a:lnTo>
                    <a:pt x="482577" y="2027975"/>
                  </a:lnTo>
                  <a:lnTo>
                    <a:pt x="520001" y="2053730"/>
                  </a:lnTo>
                  <a:lnTo>
                    <a:pt x="558508" y="2078353"/>
                  </a:lnTo>
                  <a:lnTo>
                    <a:pt x="598064" y="2101814"/>
                  </a:lnTo>
                  <a:lnTo>
                    <a:pt x="638634" y="2124083"/>
                  </a:lnTo>
                  <a:lnTo>
                    <a:pt x="680183" y="2145130"/>
                  </a:lnTo>
                  <a:lnTo>
                    <a:pt x="722675" y="2164927"/>
                  </a:lnTo>
                  <a:lnTo>
                    <a:pt x="766078" y="2183443"/>
                  </a:lnTo>
                  <a:lnTo>
                    <a:pt x="810354" y="2200648"/>
                  </a:lnTo>
                  <a:lnTo>
                    <a:pt x="855470" y="2216513"/>
                  </a:lnTo>
                  <a:lnTo>
                    <a:pt x="901391" y="2231008"/>
                  </a:lnTo>
                  <a:lnTo>
                    <a:pt x="948082" y="2244104"/>
                  </a:lnTo>
                  <a:lnTo>
                    <a:pt x="995508" y="2255770"/>
                  </a:lnTo>
                  <a:lnTo>
                    <a:pt x="1043634" y="2265977"/>
                  </a:lnTo>
                  <a:lnTo>
                    <a:pt x="1092425" y="2274695"/>
                  </a:lnTo>
                  <a:lnTo>
                    <a:pt x="1141848" y="2281895"/>
                  </a:lnTo>
                  <a:lnTo>
                    <a:pt x="1191866" y="2287547"/>
                  </a:lnTo>
                  <a:lnTo>
                    <a:pt x="1242444" y="2291620"/>
                  </a:lnTo>
                  <a:lnTo>
                    <a:pt x="1293549" y="2294086"/>
                  </a:lnTo>
                  <a:lnTo>
                    <a:pt x="1345145" y="2294915"/>
                  </a:lnTo>
                  <a:lnTo>
                    <a:pt x="1396742" y="2294086"/>
                  </a:lnTo>
                  <a:lnTo>
                    <a:pt x="1447846" y="2291620"/>
                  </a:lnTo>
                  <a:lnTo>
                    <a:pt x="1498425" y="2287547"/>
                  </a:lnTo>
                  <a:lnTo>
                    <a:pt x="1548443" y="2281895"/>
                  </a:lnTo>
                  <a:lnTo>
                    <a:pt x="1597865" y="2274695"/>
                  </a:lnTo>
                  <a:lnTo>
                    <a:pt x="1646657" y="2265977"/>
                  </a:lnTo>
                  <a:lnTo>
                    <a:pt x="1694783" y="2255770"/>
                  </a:lnTo>
                  <a:lnTo>
                    <a:pt x="1742209" y="2244104"/>
                  </a:lnTo>
                  <a:lnTo>
                    <a:pt x="1788900" y="2231008"/>
                  </a:lnTo>
                  <a:lnTo>
                    <a:pt x="1834821" y="2216513"/>
                  </a:lnTo>
                  <a:lnTo>
                    <a:pt x="1879937" y="2200648"/>
                  </a:lnTo>
                  <a:lnTo>
                    <a:pt x="1924213" y="2183443"/>
                  </a:lnTo>
                  <a:lnTo>
                    <a:pt x="1967615" y="2164927"/>
                  </a:lnTo>
                  <a:lnTo>
                    <a:pt x="2010108" y="2145130"/>
                  </a:lnTo>
                  <a:lnTo>
                    <a:pt x="2051657" y="2124083"/>
                  </a:lnTo>
                  <a:lnTo>
                    <a:pt x="2092227" y="2101814"/>
                  </a:lnTo>
                  <a:lnTo>
                    <a:pt x="2131783" y="2078353"/>
                  </a:lnTo>
                  <a:lnTo>
                    <a:pt x="2170290" y="2053730"/>
                  </a:lnTo>
                  <a:lnTo>
                    <a:pt x="2207714" y="2027975"/>
                  </a:lnTo>
                  <a:lnTo>
                    <a:pt x="2244020" y="2001118"/>
                  </a:lnTo>
                  <a:lnTo>
                    <a:pt x="2279173" y="1973188"/>
                  </a:lnTo>
                  <a:lnTo>
                    <a:pt x="2313137" y="1944215"/>
                  </a:lnTo>
                  <a:lnTo>
                    <a:pt x="2345879" y="1914228"/>
                  </a:lnTo>
                  <a:lnTo>
                    <a:pt x="2377363" y="1883258"/>
                  </a:lnTo>
                  <a:lnTo>
                    <a:pt x="2407555" y="1851334"/>
                  </a:lnTo>
                  <a:lnTo>
                    <a:pt x="2436420" y="1818486"/>
                  </a:lnTo>
                  <a:lnTo>
                    <a:pt x="2463922" y="1784743"/>
                  </a:lnTo>
                  <a:lnTo>
                    <a:pt x="2490028" y="1750136"/>
                  </a:lnTo>
                  <a:lnTo>
                    <a:pt x="2514702" y="1714693"/>
                  </a:lnTo>
                  <a:lnTo>
                    <a:pt x="2537909" y="1678445"/>
                  </a:lnTo>
                  <a:lnTo>
                    <a:pt x="2559615" y="1641422"/>
                  </a:lnTo>
                  <a:lnTo>
                    <a:pt x="2579784" y="1603652"/>
                  </a:lnTo>
                  <a:lnTo>
                    <a:pt x="2598383" y="1565167"/>
                  </a:lnTo>
                  <a:lnTo>
                    <a:pt x="2615375" y="1525995"/>
                  </a:lnTo>
                  <a:lnTo>
                    <a:pt x="2630727" y="1486166"/>
                  </a:lnTo>
                  <a:lnTo>
                    <a:pt x="2644403" y="1445710"/>
                  </a:lnTo>
                  <a:lnTo>
                    <a:pt x="2656368" y="1404657"/>
                  </a:lnTo>
                  <a:lnTo>
                    <a:pt x="2666588" y="1363036"/>
                  </a:lnTo>
                  <a:lnTo>
                    <a:pt x="2675029" y="1320877"/>
                  </a:lnTo>
                  <a:lnTo>
                    <a:pt x="2681654" y="1278210"/>
                  </a:lnTo>
                  <a:lnTo>
                    <a:pt x="2686429" y="1235065"/>
                  </a:lnTo>
                  <a:lnTo>
                    <a:pt x="2689320" y="1191470"/>
                  </a:lnTo>
                  <a:lnTo>
                    <a:pt x="2690291" y="1147457"/>
                  </a:lnTo>
                  <a:lnTo>
                    <a:pt x="2689320" y="1103444"/>
                  </a:lnTo>
                  <a:lnTo>
                    <a:pt x="2686429" y="1059850"/>
                  </a:lnTo>
                  <a:lnTo>
                    <a:pt x="2681654" y="1016704"/>
                  </a:lnTo>
                  <a:lnTo>
                    <a:pt x="2675029" y="974037"/>
                  </a:lnTo>
                  <a:lnTo>
                    <a:pt x="2666588" y="931879"/>
                  </a:lnTo>
                  <a:lnTo>
                    <a:pt x="2656368" y="890258"/>
                  </a:lnTo>
                  <a:lnTo>
                    <a:pt x="2644403" y="849205"/>
                  </a:lnTo>
                  <a:lnTo>
                    <a:pt x="2630727" y="808749"/>
                  </a:lnTo>
                  <a:lnTo>
                    <a:pt x="2615375" y="768920"/>
                  </a:lnTo>
                  <a:lnTo>
                    <a:pt x="2598383" y="729748"/>
                  </a:lnTo>
                  <a:lnTo>
                    <a:pt x="2579784" y="691262"/>
                  </a:lnTo>
                  <a:lnTo>
                    <a:pt x="2559615" y="653493"/>
                  </a:lnTo>
                  <a:lnTo>
                    <a:pt x="2537909" y="616469"/>
                  </a:lnTo>
                  <a:lnTo>
                    <a:pt x="2514702" y="580221"/>
                  </a:lnTo>
                  <a:lnTo>
                    <a:pt x="2490028" y="544779"/>
                  </a:lnTo>
                  <a:lnTo>
                    <a:pt x="2463922" y="510171"/>
                  </a:lnTo>
                  <a:lnTo>
                    <a:pt x="2436420" y="476428"/>
                  </a:lnTo>
                  <a:lnTo>
                    <a:pt x="2407555" y="443580"/>
                  </a:lnTo>
                  <a:lnTo>
                    <a:pt x="2377363" y="411656"/>
                  </a:lnTo>
                  <a:lnTo>
                    <a:pt x="2345879" y="380686"/>
                  </a:lnTo>
                  <a:lnTo>
                    <a:pt x="2313137" y="350699"/>
                  </a:lnTo>
                  <a:lnTo>
                    <a:pt x="2279173" y="321726"/>
                  </a:lnTo>
                  <a:lnTo>
                    <a:pt x="2244020" y="293796"/>
                  </a:lnTo>
                  <a:lnTo>
                    <a:pt x="2207714" y="266939"/>
                  </a:lnTo>
                  <a:lnTo>
                    <a:pt x="2170290" y="241184"/>
                  </a:lnTo>
                  <a:lnTo>
                    <a:pt x="2131783" y="216562"/>
                  </a:lnTo>
                  <a:lnTo>
                    <a:pt x="2092227" y="193101"/>
                  </a:lnTo>
                  <a:lnTo>
                    <a:pt x="2051657" y="170832"/>
                  </a:lnTo>
                  <a:lnTo>
                    <a:pt x="2010108" y="149784"/>
                  </a:lnTo>
                  <a:lnTo>
                    <a:pt x="1967615" y="129988"/>
                  </a:lnTo>
                  <a:lnTo>
                    <a:pt x="1924213" y="111472"/>
                  </a:lnTo>
                  <a:lnTo>
                    <a:pt x="1879937" y="94266"/>
                  </a:lnTo>
                  <a:lnTo>
                    <a:pt x="1834821" y="78401"/>
                  </a:lnTo>
                  <a:lnTo>
                    <a:pt x="1788900" y="63906"/>
                  </a:lnTo>
                  <a:lnTo>
                    <a:pt x="1742209" y="50811"/>
                  </a:lnTo>
                  <a:lnTo>
                    <a:pt x="1694783" y="39144"/>
                  </a:lnTo>
                  <a:lnTo>
                    <a:pt x="1646657" y="28937"/>
                  </a:lnTo>
                  <a:lnTo>
                    <a:pt x="1597865" y="20219"/>
                  </a:lnTo>
                  <a:lnTo>
                    <a:pt x="1548443" y="13019"/>
                  </a:lnTo>
                  <a:lnTo>
                    <a:pt x="1498425" y="7368"/>
                  </a:lnTo>
                  <a:lnTo>
                    <a:pt x="1447846" y="3294"/>
                  </a:lnTo>
                  <a:lnTo>
                    <a:pt x="1396742" y="828"/>
                  </a:lnTo>
                  <a:lnTo>
                    <a:pt x="1345145" y="0"/>
                  </a:lnTo>
                  <a:close/>
                </a:path>
              </a:pathLst>
            </a:custGeom>
            <a:solidFill>
              <a:srgbClr val="ADBE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803527" y="5098566"/>
            <a:ext cx="1515745" cy="713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7314">
              <a:lnSpc>
                <a:spcPct val="100000"/>
              </a:lnSpc>
              <a:spcBef>
                <a:spcPts val="105"/>
              </a:spcBef>
            </a:pPr>
            <a:r>
              <a:rPr sz="2250" spc="-90" dirty="0">
                <a:solidFill>
                  <a:srgbClr val="231F20"/>
                </a:solidFill>
                <a:latin typeface="Verdana"/>
                <a:cs typeface="Verdana"/>
              </a:rPr>
              <a:t>READING  </a:t>
            </a:r>
            <a:r>
              <a:rPr sz="2250" spc="-170" dirty="0">
                <a:solidFill>
                  <a:srgbClr val="231F20"/>
                </a:solidFill>
                <a:latin typeface="Verdana"/>
                <a:cs typeface="Verdana"/>
              </a:rPr>
              <a:t>P</a:t>
            </a:r>
            <a:r>
              <a:rPr sz="2250" spc="-25" dirty="0">
                <a:solidFill>
                  <a:srgbClr val="231F20"/>
                </a:solidFill>
                <a:latin typeface="Verdana"/>
                <a:cs typeface="Verdana"/>
              </a:rPr>
              <a:t>ASSPORT</a:t>
            </a:r>
            <a:endParaRPr sz="2250">
              <a:latin typeface="Verdana"/>
              <a:cs typeface="Verdana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1667084" y="129160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3322732" y="128224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4553515" y="211788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4934210" y="293116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1690508" y="125766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12664293" y="434471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11538299" y="447708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11523427" y="65311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12840214" y="659462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13484828" y="729705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13586897" y="828092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13767124" y="901494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13333088" y="977150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12213494" y="97759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10944104" y="99364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9829310" y="944229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9887057" y="864355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9882587" y="805686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9746062" y="750768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object 46"/>
          <p:cNvGraphicFramePr>
            <a:graphicFrameLocks noGrp="1"/>
          </p:cNvGraphicFramePr>
          <p:nvPr/>
        </p:nvGraphicFramePr>
        <p:xfrm>
          <a:off x="10635774" y="693725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10679689" y="392645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" name="object 48"/>
          <p:cNvGraphicFramePr>
            <a:graphicFrameLocks noGrp="1"/>
          </p:cNvGraphicFramePr>
          <p:nvPr/>
        </p:nvGraphicFramePr>
        <p:xfrm>
          <a:off x="10324369" y="340930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9848500" y="304379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9651803" y="263054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object 51"/>
          <p:cNvGraphicFramePr>
            <a:graphicFrameLocks noGrp="1"/>
          </p:cNvGraphicFramePr>
          <p:nvPr/>
        </p:nvGraphicFramePr>
        <p:xfrm>
          <a:off x="9956362" y="212403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10248233" y="166596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object 53"/>
          <p:cNvGraphicFramePr>
            <a:graphicFrameLocks noGrp="1"/>
          </p:cNvGraphicFramePr>
          <p:nvPr/>
        </p:nvGraphicFramePr>
        <p:xfrm>
          <a:off x="10492517" y="133355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object 54"/>
          <p:cNvGraphicFramePr>
            <a:graphicFrameLocks noGrp="1"/>
          </p:cNvGraphicFramePr>
          <p:nvPr/>
        </p:nvGraphicFramePr>
        <p:xfrm>
          <a:off x="4731175" y="364263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object 55"/>
          <p:cNvGraphicFramePr>
            <a:graphicFrameLocks noGrp="1"/>
          </p:cNvGraphicFramePr>
          <p:nvPr/>
        </p:nvGraphicFramePr>
        <p:xfrm>
          <a:off x="3766737" y="421850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object 56"/>
          <p:cNvGraphicFramePr>
            <a:graphicFrameLocks noGrp="1"/>
          </p:cNvGraphicFramePr>
          <p:nvPr/>
        </p:nvGraphicFramePr>
        <p:xfrm>
          <a:off x="2448172" y="418296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object 57"/>
          <p:cNvGraphicFramePr>
            <a:graphicFrameLocks noGrp="1"/>
          </p:cNvGraphicFramePr>
          <p:nvPr/>
        </p:nvGraphicFramePr>
        <p:xfrm>
          <a:off x="2557100" y="607434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1180407" y="701480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1250245" y="77536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1052277" y="850508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1087812" y="942260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2302313" y="975576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3386639" y="98666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object 64"/>
          <p:cNvGraphicFramePr>
            <a:graphicFrameLocks noGrp="1"/>
          </p:cNvGraphicFramePr>
          <p:nvPr/>
        </p:nvGraphicFramePr>
        <p:xfrm>
          <a:off x="4802244" y="932946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4766710" y="858492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object 66"/>
          <p:cNvGraphicFramePr>
            <a:graphicFrameLocks noGrp="1"/>
          </p:cNvGraphicFramePr>
          <p:nvPr/>
        </p:nvGraphicFramePr>
        <p:xfrm>
          <a:off x="5091576" y="779360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4502753" y="689953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object 68"/>
          <p:cNvGraphicFramePr>
            <a:graphicFrameLocks noGrp="1"/>
          </p:cNvGraphicFramePr>
          <p:nvPr/>
        </p:nvGraphicFramePr>
        <p:xfrm>
          <a:off x="3655942" y="597393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" name="object 69"/>
          <p:cNvGraphicFramePr>
            <a:graphicFrameLocks noGrp="1"/>
          </p:cNvGraphicFramePr>
          <p:nvPr/>
        </p:nvGraphicFramePr>
        <p:xfrm>
          <a:off x="1342904" y="391647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" name="object 70"/>
          <p:cNvGraphicFramePr>
            <a:graphicFrameLocks noGrp="1"/>
          </p:cNvGraphicFramePr>
          <p:nvPr/>
        </p:nvGraphicFramePr>
        <p:xfrm>
          <a:off x="925379" y="315175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object 71"/>
          <p:cNvGraphicFramePr>
            <a:graphicFrameLocks noGrp="1"/>
          </p:cNvGraphicFramePr>
          <p:nvPr/>
        </p:nvGraphicFramePr>
        <p:xfrm>
          <a:off x="889844" y="218180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object 72"/>
          <p:cNvSpPr txBox="1"/>
          <p:nvPr/>
        </p:nvSpPr>
        <p:spPr>
          <a:xfrm>
            <a:off x="2197491" y="2422037"/>
            <a:ext cx="164147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7320">
              <a:lnSpc>
                <a:spcPct val="100000"/>
              </a:lnSpc>
              <a:spcBef>
                <a:spcPts val="100"/>
              </a:spcBef>
            </a:pPr>
            <a:r>
              <a:rPr sz="1550" spc="-5" dirty="0">
                <a:solidFill>
                  <a:srgbClr val="231F20"/>
                </a:solidFill>
                <a:latin typeface="Verdana"/>
                <a:cs typeface="Verdana"/>
              </a:rPr>
              <a:t>CONFIDENCE 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AND</a:t>
            </a:r>
            <a:r>
              <a:rPr sz="1550" spc="-15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550" spc="-55" dirty="0">
                <a:solidFill>
                  <a:srgbClr val="231F20"/>
                </a:solidFill>
                <a:latin typeface="Verdana"/>
                <a:cs typeface="Verdana"/>
              </a:rPr>
              <a:t>RESILIENCE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95166" y="921327"/>
            <a:ext cx="17748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975" marR="5080" indent="-4191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talk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about my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if 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don’t understand</a:t>
            </a:r>
            <a:r>
              <a:rPr sz="900" b="0" spc="10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987178" y="912016"/>
            <a:ext cx="11017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03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contribute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small group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231795" y="1747569"/>
            <a:ext cx="10737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683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well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other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pupils?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385204" y="2560825"/>
            <a:ext cx="152844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971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through  problems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independently?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1549972" y="854539"/>
            <a:ext cx="7289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160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f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r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mation  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from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</a:t>
            </a:r>
            <a:r>
              <a:rPr sz="900" b="0" spc="-4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text?</a:t>
            </a:r>
            <a:endParaRPr sz="900" dirty="0">
              <a:latin typeface="Montserrat Light"/>
              <a:cs typeface="Montserrat Light"/>
            </a:endParaRPr>
          </a:p>
        </p:txBody>
      </p:sp>
      <p:graphicFrame>
        <p:nvGraphicFramePr>
          <p:cNvPr id="78" name="object 78"/>
          <p:cNvGraphicFramePr>
            <a:graphicFrameLocks noGrp="1"/>
          </p:cNvGraphicFramePr>
          <p:nvPr/>
        </p:nvGraphicFramePr>
        <p:xfrm>
          <a:off x="13456291" y="118195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9" name="object 79"/>
          <p:cNvSpPr txBox="1"/>
          <p:nvPr/>
        </p:nvSpPr>
        <p:spPr>
          <a:xfrm>
            <a:off x="12660005" y="1085347"/>
            <a:ext cx="72898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965" marR="61594" indent="-32384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-4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infer  meaning</a:t>
            </a:r>
            <a:endParaRPr sz="90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from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text?</a:t>
            </a:r>
            <a:endParaRPr sz="900">
              <a:latin typeface="Montserrat Light"/>
              <a:cs typeface="Montserrat Light"/>
            </a:endParaRPr>
          </a:p>
        </p:txBody>
      </p:sp>
      <p:graphicFrame>
        <p:nvGraphicFramePr>
          <p:cNvPr id="80" name="object 80"/>
          <p:cNvGraphicFramePr>
            <a:graphicFrameLocks noGrp="1"/>
          </p:cNvGraphicFramePr>
          <p:nvPr/>
        </p:nvGraphicFramePr>
        <p:xfrm>
          <a:off x="14399597" y="172169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1" name="object 81"/>
          <p:cNvSpPr txBox="1"/>
          <p:nvPr/>
        </p:nvSpPr>
        <p:spPr>
          <a:xfrm>
            <a:off x="13114091" y="1625080"/>
            <a:ext cx="121094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understand  more challenging  vocabulary in a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text?</a:t>
            </a:r>
            <a:endParaRPr sz="900">
              <a:latin typeface="Montserrat Light"/>
              <a:cs typeface="Montserrat Light"/>
            </a:endParaRPr>
          </a:p>
        </p:txBody>
      </p:sp>
      <p:graphicFrame>
        <p:nvGraphicFramePr>
          <p:cNvPr id="82" name="object 82"/>
          <p:cNvGraphicFramePr>
            <a:graphicFrameLocks noGrp="1"/>
          </p:cNvGraphicFramePr>
          <p:nvPr/>
        </p:nvGraphicFramePr>
        <p:xfrm>
          <a:off x="14121542" y="226249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3" name="object 83"/>
          <p:cNvSpPr txBox="1"/>
          <p:nvPr/>
        </p:nvSpPr>
        <p:spPr>
          <a:xfrm>
            <a:off x="13052283" y="2164815"/>
            <a:ext cx="100584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find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evidence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back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up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points?</a:t>
            </a:r>
            <a:endParaRPr sz="900">
              <a:latin typeface="Montserrat Light"/>
              <a:cs typeface="Montserrat Light"/>
            </a:endParaRPr>
          </a:p>
        </p:txBody>
      </p:sp>
      <p:graphicFrame>
        <p:nvGraphicFramePr>
          <p:cNvPr id="84" name="object 84"/>
          <p:cNvGraphicFramePr>
            <a:graphicFrameLocks noGrp="1"/>
          </p:cNvGraphicFramePr>
          <p:nvPr/>
        </p:nvGraphicFramePr>
        <p:xfrm>
          <a:off x="13610621" y="307697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" name="object 85"/>
          <p:cNvSpPr txBox="1"/>
          <p:nvPr/>
        </p:nvSpPr>
        <p:spPr>
          <a:xfrm>
            <a:off x="13235322" y="2706694"/>
            <a:ext cx="11811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621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identify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writers’ techniques?</a:t>
            </a:r>
            <a:endParaRPr sz="900">
              <a:latin typeface="Montserrat Light"/>
              <a:cs typeface="Montserrat Light"/>
            </a:endParaRPr>
          </a:p>
        </p:txBody>
      </p:sp>
      <p:graphicFrame>
        <p:nvGraphicFramePr>
          <p:cNvPr id="86" name="object 86"/>
          <p:cNvGraphicFramePr>
            <a:graphicFrameLocks noGrp="1"/>
          </p:cNvGraphicFramePr>
          <p:nvPr/>
        </p:nvGraphicFramePr>
        <p:xfrm>
          <a:off x="13593210" y="364100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7" name="object 87"/>
          <p:cNvSpPr txBox="1"/>
          <p:nvPr/>
        </p:nvSpPr>
        <p:spPr>
          <a:xfrm>
            <a:off x="13061746" y="3439916"/>
            <a:ext cx="1493520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their</a:t>
            </a:r>
            <a:r>
              <a:rPr sz="900" b="0" spc="5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effect?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2396430" y="4003968"/>
            <a:ext cx="966469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9060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context</a:t>
            </a:r>
            <a:r>
              <a:rPr sz="900" b="0" spc="-4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1158215" y="6160893"/>
            <a:ext cx="11607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413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others  with their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learning?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2522835" y="6224328"/>
            <a:ext cx="10655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3370" marR="5080" indent="-28130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pay attention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2956175" y="6926775"/>
            <a:ext cx="148780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2069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reflect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teachers’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comments?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3202236" y="7770992"/>
            <a:ext cx="12001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those reflections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improve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3372872" y="8644656"/>
            <a:ext cx="12192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52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instructions in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3069544" y="9401227"/>
            <a:ext cx="957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68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behave in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1921420" y="9405650"/>
            <a:ext cx="10147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035" marR="5080" indent="-1409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avoid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calling  out in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0489057" y="9566160"/>
            <a:ext cx="13411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120" marR="5080" indent="-590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9374337" y="9071944"/>
            <a:ext cx="13411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6360" marR="5080" indent="-7429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611248" y="8546884"/>
            <a:ext cx="117157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check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thoroughly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endParaRPr sz="900">
              <a:latin typeface="Montserrat Light"/>
              <a:cs typeface="Montserrat Ligh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finish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tasks?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810517" y="8043590"/>
            <a:ext cx="97726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ask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I’m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stuck?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9419266" y="7137335"/>
            <a:ext cx="1084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59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comfortable  making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mistakes?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0367307" y="6566881"/>
            <a:ext cx="96774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435" marR="5080" indent="-393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polite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all  staff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1242717" y="4106745"/>
            <a:ext cx="102235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364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theme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9967605" y="3899561"/>
            <a:ext cx="60515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" marR="5080" indent="-336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-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enjoy  reading?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934129" y="3382416"/>
            <a:ext cx="129667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80" marR="5080" indent="-1841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ever read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adult outside 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548976" y="3016935"/>
            <a:ext cx="120904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63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read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  own outside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476346" y="2603730"/>
            <a:ext cx="108267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935" marR="5080" indent="-1028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borrow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books  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from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library?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8975101" y="2027340"/>
            <a:ext cx="89281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know</a:t>
            </a:r>
            <a:r>
              <a:rPr sz="900" b="0" spc="-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pronounce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most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words?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9353386" y="1639160"/>
            <a:ext cx="79565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read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out  loud in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0350430" y="963252"/>
            <a:ext cx="71564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0800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read  texts</a:t>
            </a:r>
            <a:r>
              <a:rPr sz="900" b="0" spc="-4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easily?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143290" y="3272306"/>
            <a:ext cx="16071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25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opportunities  presented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446198" y="3848115"/>
            <a:ext cx="107251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1285" marR="5080" indent="-10922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find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easy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make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friends?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222299" y="3812614"/>
            <a:ext cx="88265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8430" marR="5080" indent="-12636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start tasks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promptly?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349752" y="5564366"/>
            <a:ext cx="845819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</a:t>
            </a:r>
            <a:r>
              <a:rPr sz="900" b="0" spc="-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complete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</a:t>
            </a:r>
            <a:r>
              <a:rPr sz="900" b="0" spc="-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453647" y="5463917"/>
            <a:ext cx="83566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worksheets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261082" y="6529168"/>
            <a:ext cx="9150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143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revise for  tests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535659" y="7283528"/>
            <a:ext cx="15430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switch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off my  electronic devices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hour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before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going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</a:t>
            </a:r>
            <a:r>
              <a:rPr sz="900" b="0" spc="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sleep?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493292" y="8214575"/>
            <a:ext cx="9779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19" marR="5080" indent="-463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get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enough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sleep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night?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288319" y="8959157"/>
            <a:ext cx="14592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follow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school’s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presentation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guidelines?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062209" y="9496322"/>
            <a:ext cx="10801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5080" indent="-1206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planner?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094380" y="9245723"/>
            <a:ext cx="84709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good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breakfast?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77249" y="8912599"/>
            <a:ext cx="105219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dress neatly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</a:t>
            </a:r>
            <a:r>
              <a:rPr sz="900" b="0" spc="-7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appropriately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for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875021" y="8134728"/>
            <a:ext cx="785495" cy="305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" marR="5080" indent="-45720">
              <a:lnSpc>
                <a:spcPct val="101899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025736" y="7383343"/>
            <a:ext cx="87947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often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attend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06928" y="6504789"/>
            <a:ext cx="13779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prepared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each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 with the right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equipment and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books?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043777" y="3546131"/>
            <a:ext cx="10293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748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hand up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87956" y="2641739"/>
            <a:ext cx="90551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9370" algn="just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share my  successes with 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tutor?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10104" y="1811490"/>
            <a:ext cx="11906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2715" marR="5080" indent="-1206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involved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 any  clubs at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grpSp>
        <p:nvGrpSpPr>
          <p:cNvPr id="128" name="object 128"/>
          <p:cNvGrpSpPr/>
          <p:nvPr/>
        </p:nvGrpSpPr>
        <p:grpSpPr>
          <a:xfrm>
            <a:off x="1876483" y="6307099"/>
            <a:ext cx="2567305" cy="3104515"/>
            <a:chOff x="1876483" y="6307099"/>
            <a:chExt cx="2567305" cy="3104515"/>
          </a:xfrm>
        </p:grpSpPr>
        <p:sp>
          <p:nvSpPr>
            <p:cNvPr id="129" name="object 129"/>
            <p:cNvSpPr/>
            <p:nvPr/>
          </p:nvSpPr>
          <p:spPr>
            <a:xfrm>
              <a:off x="2213644" y="6980165"/>
              <a:ext cx="931544" cy="844550"/>
            </a:xfrm>
            <a:custGeom>
              <a:avLst/>
              <a:gdLst/>
              <a:ahLst/>
              <a:cxnLst/>
              <a:rect l="l" t="t" r="r" b="b"/>
              <a:pathLst>
                <a:path w="931544" h="844550">
                  <a:moveTo>
                    <a:pt x="931240" y="844067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789467" y="6411976"/>
              <a:ext cx="360045" cy="1417320"/>
            </a:xfrm>
            <a:custGeom>
              <a:avLst/>
              <a:gdLst/>
              <a:ahLst/>
              <a:cxnLst/>
              <a:rect l="l" t="t" r="r" b="b"/>
              <a:pathLst>
                <a:path w="360044" h="1417320">
                  <a:moveTo>
                    <a:pt x="0" y="0"/>
                  </a:moveTo>
                  <a:lnTo>
                    <a:pt x="359892" y="141673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144878" y="6311576"/>
              <a:ext cx="701040" cy="1522095"/>
            </a:xfrm>
            <a:custGeom>
              <a:avLst/>
              <a:gdLst/>
              <a:ahLst/>
              <a:cxnLst/>
              <a:rect l="l" t="t" r="r" b="b"/>
              <a:pathLst>
                <a:path w="701039" h="1522095">
                  <a:moveTo>
                    <a:pt x="700493" y="0"/>
                  </a:moveTo>
                  <a:lnTo>
                    <a:pt x="0" y="152161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153841" y="7024320"/>
              <a:ext cx="1001394" cy="808990"/>
            </a:xfrm>
            <a:custGeom>
              <a:avLst/>
              <a:gdLst/>
              <a:ahLst/>
              <a:cxnLst/>
              <a:rect l="l" t="t" r="r" b="b"/>
              <a:pathLst>
                <a:path w="1001395" h="808990">
                  <a:moveTo>
                    <a:pt x="1001166" y="0"/>
                  </a:moveTo>
                  <a:lnTo>
                    <a:pt x="0" y="80886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3140410" y="7635292"/>
              <a:ext cx="1299210" cy="202565"/>
            </a:xfrm>
            <a:custGeom>
              <a:avLst/>
              <a:gdLst/>
              <a:ahLst/>
              <a:cxnLst/>
              <a:rect l="l" t="t" r="r" b="b"/>
              <a:pathLst>
                <a:path w="1299210" h="202565">
                  <a:moveTo>
                    <a:pt x="1298854" y="0"/>
                  </a:moveTo>
                  <a:lnTo>
                    <a:pt x="0" y="20237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3153831" y="7842144"/>
              <a:ext cx="1240155" cy="492759"/>
            </a:xfrm>
            <a:custGeom>
              <a:avLst/>
              <a:gdLst/>
              <a:ahLst/>
              <a:cxnLst/>
              <a:rect l="l" t="t" r="r" b="b"/>
              <a:pathLst>
                <a:path w="1240154" h="492759">
                  <a:moveTo>
                    <a:pt x="1239748" y="49270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3153837" y="7842135"/>
              <a:ext cx="1021715" cy="1021715"/>
            </a:xfrm>
            <a:custGeom>
              <a:avLst/>
              <a:gdLst/>
              <a:ahLst/>
              <a:cxnLst/>
              <a:rect l="l" t="t" r="r" b="b"/>
              <a:pathLst>
                <a:path w="1021714" h="1021715">
                  <a:moveTo>
                    <a:pt x="1021473" y="102154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3153840" y="7824231"/>
              <a:ext cx="422909" cy="1583055"/>
            </a:xfrm>
            <a:custGeom>
              <a:avLst/>
              <a:gdLst/>
              <a:ahLst/>
              <a:cxnLst/>
              <a:rect l="l" t="t" r="r" b="b"/>
              <a:pathLst>
                <a:path w="422910" h="1583054">
                  <a:moveTo>
                    <a:pt x="422503" y="1582585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530688" y="7833191"/>
              <a:ext cx="610235" cy="1323340"/>
            </a:xfrm>
            <a:custGeom>
              <a:avLst/>
              <a:gdLst/>
              <a:ahLst/>
              <a:cxnLst/>
              <a:rect l="l" t="t" r="r" b="b"/>
              <a:pathLst>
                <a:path w="610235" h="1323340">
                  <a:moveTo>
                    <a:pt x="0" y="1323047"/>
                  </a:moveTo>
                  <a:lnTo>
                    <a:pt x="6097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941873" y="7828705"/>
              <a:ext cx="1207770" cy="994410"/>
            </a:xfrm>
            <a:custGeom>
              <a:avLst/>
              <a:gdLst/>
              <a:ahLst/>
              <a:cxnLst/>
              <a:rect l="l" t="t" r="r" b="b"/>
              <a:pathLst>
                <a:path w="1207770" h="994409">
                  <a:moveTo>
                    <a:pt x="0" y="994371"/>
                  </a:moveTo>
                  <a:lnTo>
                    <a:pt x="120749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880960" y="7828713"/>
              <a:ext cx="1273175" cy="451484"/>
            </a:xfrm>
            <a:custGeom>
              <a:avLst/>
              <a:gdLst/>
              <a:ahLst/>
              <a:cxnLst/>
              <a:rect l="l" t="t" r="r" b="b"/>
              <a:pathLst>
                <a:path w="1273175" h="451484">
                  <a:moveTo>
                    <a:pt x="0" y="451231"/>
                  </a:moveTo>
                  <a:lnTo>
                    <a:pt x="1272882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2002784" y="7609912"/>
              <a:ext cx="1142365" cy="227965"/>
            </a:xfrm>
            <a:custGeom>
              <a:avLst/>
              <a:gdLst/>
              <a:ahLst/>
              <a:cxnLst/>
              <a:rect l="l" t="t" r="r" b="b"/>
              <a:pathLst>
                <a:path w="1142364" h="227965">
                  <a:moveTo>
                    <a:pt x="0" y="0"/>
                  </a:moveTo>
                  <a:lnTo>
                    <a:pt x="1142098" y="22774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2205821" y="7047889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D5D9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2" name="object 142"/>
          <p:cNvSpPr txBox="1"/>
          <p:nvPr/>
        </p:nvSpPr>
        <p:spPr>
          <a:xfrm>
            <a:off x="2372555" y="7447815"/>
            <a:ext cx="1544955" cy="734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550" spc="-40" dirty="0">
                <a:solidFill>
                  <a:srgbClr val="231F20"/>
                </a:solidFill>
                <a:latin typeface="Verdana"/>
                <a:cs typeface="Verdana"/>
              </a:rPr>
              <a:t>ORGANIS</a:t>
            </a:r>
            <a:r>
              <a:rPr sz="1550" spc="-110" dirty="0">
                <a:solidFill>
                  <a:srgbClr val="231F20"/>
                </a:solidFill>
                <a:latin typeface="Verdana"/>
                <a:cs typeface="Verdana"/>
              </a:rPr>
              <a:t>A</a:t>
            </a:r>
            <a:r>
              <a:rPr sz="1550" spc="-145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sz="1550" spc="-50" dirty="0">
                <a:solidFill>
                  <a:srgbClr val="231F20"/>
                </a:solidFill>
                <a:latin typeface="Verdana"/>
                <a:cs typeface="Verdana"/>
              </a:rPr>
              <a:t>I</a:t>
            </a:r>
            <a:r>
              <a:rPr sz="1550" spc="15" dirty="0">
                <a:solidFill>
                  <a:srgbClr val="231F20"/>
                </a:solidFill>
                <a:latin typeface="Verdana"/>
                <a:cs typeface="Verdana"/>
              </a:rPr>
              <a:t>ON 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AND    </a:t>
            </a:r>
            <a:r>
              <a:rPr sz="1550" spc="-55" dirty="0">
                <a:solidFill>
                  <a:srgbClr val="231F20"/>
                </a:solidFill>
                <a:latin typeface="Verdana"/>
                <a:cs typeface="Verdana"/>
              </a:rPr>
              <a:t>PRESENTATION</a:t>
            </a:r>
            <a:endParaRPr sz="1550">
              <a:latin typeface="Verdana"/>
              <a:cs typeface="Verdana"/>
            </a:endParaRPr>
          </a:p>
        </p:txBody>
      </p:sp>
      <p:grpSp>
        <p:nvGrpSpPr>
          <p:cNvPr id="143" name="object 143"/>
          <p:cNvGrpSpPr/>
          <p:nvPr/>
        </p:nvGrpSpPr>
        <p:grpSpPr>
          <a:xfrm>
            <a:off x="10183498" y="1595310"/>
            <a:ext cx="2947035" cy="2426970"/>
            <a:chOff x="10183498" y="1595310"/>
            <a:chExt cx="2947035" cy="2426970"/>
          </a:xfrm>
        </p:grpSpPr>
        <p:sp>
          <p:nvSpPr>
            <p:cNvPr id="144" name="object 144"/>
            <p:cNvSpPr/>
            <p:nvPr/>
          </p:nvSpPr>
          <p:spPr>
            <a:xfrm>
              <a:off x="11901127" y="1599788"/>
              <a:ext cx="755650" cy="1059180"/>
            </a:xfrm>
            <a:custGeom>
              <a:avLst/>
              <a:gdLst/>
              <a:ahLst/>
              <a:cxnLst/>
              <a:rect l="l" t="t" r="r" b="b"/>
              <a:pathLst>
                <a:path w="755650" h="1059180">
                  <a:moveTo>
                    <a:pt x="755053" y="0"/>
                  </a:moveTo>
                  <a:lnTo>
                    <a:pt x="0" y="105877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1896649" y="1882211"/>
              <a:ext cx="1108710" cy="781050"/>
            </a:xfrm>
            <a:custGeom>
              <a:avLst/>
              <a:gdLst/>
              <a:ahLst/>
              <a:cxnLst/>
              <a:rect l="l" t="t" r="r" b="b"/>
              <a:pathLst>
                <a:path w="1108709" h="781050">
                  <a:moveTo>
                    <a:pt x="1108506" y="0"/>
                  </a:moveTo>
                  <a:lnTo>
                    <a:pt x="0" y="78082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1896649" y="2413444"/>
              <a:ext cx="1057910" cy="254635"/>
            </a:xfrm>
            <a:custGeom>
              <a:avLst/>
              <a:gdLst/>
              <a:ahLst/>
              <a:cxnLst/>
              <a:rect l="l" t="t" r="r" b="b"/>
              <a:pathLst>
                <a:path w="1057909" h="254635">
                  <a:moveTo>
                    <a:pt x="1057744" y="0"/>
                  </a:moveTo>
                  <a:lnTo>
                    <a:pt x="0" y="25406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1901125" y="2663031"/>
              <a:ext cx="1224915" cy="191770"/>
            </a:xfrm>
            <a:custGeom>
              <a:avLst/>
              <a:gdLst/>
              <a:ahLst/>
              <a:cxnLst/>
              <a:rect l="l" t="t" r="r" b="b"/>
              <a:pathLst>
                <a:path w="1224915" h="191769">
                  <a:moveTo>
                    <a:pt x="1224584" y="191198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1901127" y="2667511"/>
              <a:ext cx="1057910" cy="802640"/>
            </a:xfrm>
            <a:custGeom>
              <a:avLst/>
              <a:gdLst/>
              <a:ahLst/>
              <a:cxnLst/>
              <a:rect l="l" t="t" r="r" b="b"/>
              <a:pathLst>
                <a:path w="1057909" h="802639">
                  <a:moveTo>
                    <a:pt x="1057744" y="802284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1901131" y="2671983"/>
              <a:ext cx="549910" cy="1242695"/>
            </a:xfrm>
            <a:custGeom>
              <a:avLst/>
              <a:gdLst/>
              <a:ahLst/>
              <a:cxnLst/>
              <a:rect l="l" t="t" r="r" b="b"/>
              <a:pathLst>
                <a:path w="549909" h="1242695">
                  <a:moveTo>
                    <a:pt x="549770" y="124239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1818640" y="2671986"/>
              <a:ext cx="73660" cy="1345565"/>
            </a:xfrm>
            <a:custGeom>
              <a:avLst/>
              <a:gdLst/>
              <a:ahLst/>
              <a:cxnLst/>
              <a:rect l="l" t="t" r="r" b="b"/>
              <a:pathLst>
                <a:path w="73659" h="1345564">
                  <a:moveTo>
                    <a:pt x="0" y="1345247"/>
                  </a:moveTo>
                  <a:lnTo>
                    <a:pt x="7353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1215865" y="2671986"/>
              <a:ext cx="681355" cy="1199515"/>
            </a:xfrm>
            <a:custGeom>
              <a:avLst/>
              <a:gdLst/>
              <a:ahLst/>
              <a:cxnLst/>
              <a:rect l="l" t="t" r="r" b="b"/>
              <a:pathLst>
                <a:path w="681354" h="1199514">
                  <a:moveTo>
                    <a:pt x="0" y="1199311"/>
                  </a:moveTo>
                  <a:lnTo>
                    <a:pt x="68078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860545" y="2671992"/>
              <a:ext cx="1031875" cy="673100"/>
            </a:xfrm>
            <a:custGeom>
              <a:avLst/>
              <a:gdLst/>
              <a:ahLst/>
              <a:cxnLst/>
              <a:rect l="l" t="t" r="r" b="b"/>
              <a:pathLst>
                <a:path w="1031875" h="673100">
                  <a:moveTo>
                    <a:pt x="0" y="672617"/>
                  </a:moveTo>
                  <a:lnTo>
                    <a:pt x="103162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384670" y="2663033"/>
              <a:ext cx="1542415" cy="466090"/>
            </a:xfrm>
            <a:custGeom>
              <a:avLst/>
              <a:gdLst/>
              <a:ahLst/>
              <a:cxnLst/>
              <a:rect l="l" t="t" r="r" b="b"/>
              <a:pathLst>
                <a:path w="1542415" h="466089">
                  <a:moveTo>
                    <a:pt x="0" y="465899"/>
                  </a:moveTo>
                  <a:lnTo>
                    <a:pt x="154183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87975" y="2671987"/>
              <a:ext cx="1743075" cy="70485"/>
            </a:xfrm>
            <a:custGeom>
              <a:avLst/>
              <a:gdLst/>
              <a:ahLst/>
              <a:cxnLst/>
              <a:rect l="l" t="t" r="r" b="b"/>
              <a:pathLst>
                <a:path w="1743075" h="70485">
                  <a:moveTo>
                    <a:pt x="0" y="69900"/>
                  </a:moveTo>
                  <a:lnTo>
                    <a:pt x="174301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492535" y="2374502"/>
              <a:ext cx="1409065" cy="293370"/>
            </a:xfrm>
            <a:custGeom>
              <a:avLst/>
              <a:gdLst/>
              <a:ahLst/>
              <a:cxnLst/>
              <a:rect l="l" t="t" r="r" b="b"/>
              <a:pathLst>
                <a:path w="1409065" h="293369">
                  <a:moveTo>
                    <a:pt x="0" y="0"/>
                  </a:moveTo>
                  <a:lnTo>
                    <a:pt x="1408595" y="29301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784405" y="1967797"/>
              <a:ext cx="1146810" cy="704215"/>
            </a:xfrm>
            <a:custGeom>
              <a:avLst/>
              <a:gdLst/>
              <a:ahLst/>
              <a:cxnLst/>
              <a:rect l="l" t="t" r="r" b="b"/>
              <a:pathLst>
                <a:path w="1146809" h="704214">
                  <a:moveTo>
                    <a:pt x="0" y="0"/>
                  </a:moveTo>
                  <a:lnTo>
                    <a:pt x="1146581" y="70418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1196831" y="1671194"/>
              <a:ext cx="709295" cy="1005840"/>
            </a:xfrm>
            <a:custGeom>
              <a:avLst/>
              <a:gdLst/>
              <a:ahLst/>
              <a:cxnLst/>
              <a:rect l="l" t="t" r="r" b="b"/>
              <a:pathLst>
                <a:path w="709295" h="1005839">
                  <a:moveTo>
                    <a:pt x="0" y="0"/>
                  </a:moveTo>
                  <a:lnTo>
                    <a:pt x="708774" y="1005268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905601" y="1595310"/>
              <a:ext cx="0" cy="1063625"/>
            </a:xfrm>
            <a:custGeom>
              <a:avLst/>
              <a:gdLst/>
              <a:ahLst/>
              <a:cxnLst/>
              <a:rect l="l" t="t" r="r" b="b"/>
              <a:pathLst>
                <a:path h="1063625">
                  <a:moveTo>
                    <a:pt x="0" y="0"/>
                  </a:moveTo>
                  <a:lnTo>
                    <a:pt x="0" y="106324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962060" y="1882213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B9E5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/>
          <p:nvPr/>
        </p:nvSpPr>
        <p:spPr>
          <a:xfrm>
            <a:off x="11300159" y="2282138"/>
            <a:ext cx="120205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9860">
              <a:lnSpc>
                <a:spcPct val="100000"/>
              </a:lnSpc>
              <a:spcBef>
                <a:spcPts val="100"/>
              </a:spcBef>
            </a:pPr>
            <a:r>
              <a:rPr sz="1550" spc="-65" dirty="0">
                <a:solidFill>
                  <a:srgbClr val="231F20"/>
                </a:solidFill>
                <a:latin typeface="Verdana"/>
                <a:cs typeface="Verdana"/>
              </a:rPr>
              <a:t>READING  </a:t>
            </a:r>
            <a:r>
              <a:rPr sz="1550" spc="-75" dirty="0">
                <a:solidFill>
                  <a:srgbClr val="231F20"/>
                </a:solidFill>
                <a:latin typeface="Verdana"/>
                <a:cs typeface="Verdana"/>
              </a:rPr>
              <a:t>HABITS</a:t>
            </a:r>
            <a:r>
              <a:rPr sz="1550" spc="-17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AND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1553866" y="2754883"/>
            <a:ext cx="694690" cy="262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spc="-55" dirty="0">
                <a:solidFill>
                  <a:srgbClr val="231F20"/>
                </a:solidFill>
                <a:latin typeface="Verdana"/>
                <a:cs typeface="Verdana"/>
              </a:rPr>
              <a:t>SKILLS</a:t>
            </a:r>
            <a:endParaRPr sz="1550">
              <a:latin typeface="Verdana"/>
              <a:cs typeface="Verdana"/>
            </a:endParaRPr>
          </a:p>
        </p:txBody>
      </p:sp>
      <p:grpSp>
        <p:nvGrpSpPr>
          <p:cNvPr id="162" name="object 162"/>
          <p:cNvGrpSpPr/>
          <p:nvPr/>
        </p:nvGrpSpPr>
        <p:grpSpPr>
          <a:xfrm>
            <a:off x="10414279" y="6864339"/>
            <a:ext cx="2849880" cy="2616835"/>
            <a:chOff x="10414279" y="6864339"/>
            <a:chExt cx="2849880" cy="2616835"/>
          </a:xfrm>
        </p:grpSpPr>
        <p:sp>
          <p:nvSpPr>
            <p:cNvPr id="163" name="object 163"/>
            <p:cNvSpPr/>
            <p:nvPr/>
          </p:nvSpPr>
          <p:spPr>
            <a:xfrm>
              <a:off x="12034858" y="6932267"/>
              <a:ext cx="520700" cy="1368425"/>
            </a:xfrm>
            <a:custGeom>
              <a:avLst/>
              <a:gdLst/>
              <a:ahLst/>
              <a:cxnLst/>
              <a:rect l="l" t="t" r="r" b="b"/>
              <a:pathLst>
                <a:path w="520700" h="1368425">
                  <a:moveTo>
                    <a:pt x="520293" y="0"/>
                  </a:moveTo>
                  <a:lnTo>
                    <a:pt x="0" y="136838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2030381" y="7420832"/>
              <a:ext cx="823594" cy="884555"/>
            </a:xfrm>
            <a:custGeom>
              <a:avLst/>
              <a:gdLst/>
              <a:ahLst/>
              <a:cxnLst/>
              <a:rect l="l" t="t" r="r" b="b"/>
              <a:pathLst>
                <a:path w="823595" h="884554">
                  <a:moveTo>
                    <a:pt x="822985" y="0"/>
                  </a:moveTo>
                  <a:lnTo>
                    <a:pt x="0" y="88430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2034867" y="7960155"/>
              <a:ext cx="1072515" cy="342265"/>
            </a:xfrm>
            <a:custGeom>
              <a:avLst/>
              <a:gdLst/>
              <a:ahLst/>
              <a:cxnLst/>
              <a:rect l="l" t="t" r="r" b="b"/>
              <a:pathLst>
                <a:path w="1072515" h="342265">
                  <a:moveTo>
                    <a:pt x="1072299" y="0"/>
                  </a:moveTo>
                  <a:lnTo>
                    <a:pt x="0" y="34178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2034862" y="8306421"/>
              <a:ext cx="1224915" cy="300990"/>
            </a:xfrm>
            <a:custGeom>
              <a:avLst/>
              <a:gdLst/>
              <a:ahLst/>
              <a:cxnLst/>
              <a:rect l="l" t="t" r="r" b="b"/>
              <a:pathLst>
                <a:path w="1224915" h="300990">
                  <a:moveTo>
                    <a:pt x="1224584" y="300926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2025905" y="8301941"/>
              <a:ext cx="1011555" cy="1010285"/>
            </a:xfrm>
            <a:custGeom>
              <a:avLst/>
              <a:gdLst/>
              <a:ahLst/>
              <a:cxnLst/>
              <a:rect l="l" t="t" r="r" b="b"/>
              <a:pathLst>
                <a:path w="1011555" h="1010284">
                  <a:moveTo>
                    <a:pt x="1011466" y="100970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2034859" y="8309605"/>
              <a:ext cx="260350" cy="1007110"/>
            </a:xfrm>
            <a:custGeom>
              <a:avLst/>
              <a:gdLst/>
              <a:ahLst/>
              <a:cxnLst/>
              <a:rect l="l" t="t" r="r" b="b"/>
              <a:pathLst>
                <a:path w="260350" h="1007109">
                  <a:moveTo>
                    <a:pt x="260146" y="1006513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533607" y="8309608"/>
              <a:ext cx="497205" cy="1167130"/>
            </a:xfrm>
            <a:custGeom>
              <a:avLst/>
              <a:gdLst/>
              <a:ahLst/>
              <a:cxnLst/>
              <a:rect l="l" t="t" r="r" b="b"/>
              <a:pathLst>
                <a:path w="497204" h="1167129">
                  <a:moveTo>
                    <a:pt x="0" y="1167003"/>
                  </a:moveTo>
                  <a:lnTo>
                    <a:pt x="49677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810276" y="8309602"/>
              <a:ext cx="1220470" cy="901065"/>
            </a:xfrm>
            <a:custGeom>
              <a:avLst/>
              <a:gdLst/>
              <a:ahLst/>
              <a:cxnLst/>
              <a:rect l="l" t="t" r="r" b="b"/>
              <a:pathLst>
                <a:path w="1220470" h="901065">
                  <a:moveTo>
                    <a:pt x="0" y="900518"/>
                  </a:moveTo>
                  <a:lnTo>
                    <a:pt x="12201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423232" y="8306422"/>
              <a:ext cx="1598295" cy="454025"/>
            </a:xfrm>
            <a:custGeom>
              <a:avLst/>
              <a:gdLst/>
              <a:ahLst/>
              <a:cxnLst/>
              <a:rect l="l" t="t" r="r" b="b"/>
              <a:pathLst>
                <a:path w="1598295" h="454025">
                  <a:moveTo>
                    <a:pt x="0" y="453440"/>
                  </a:moveTo>
                  <a:lnTo>
                    <a:pt x="159819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418755" y="8188576"/>
              <a:ext cx="1616710" cy="109220"/>
            </a:xfrm>
            <a:custGeom>
              <a:avLst/>
              <a:gdLst/>
              <a:ahLst/>
              <a:cxnLst/>
              <a:rect l="l" t="t" r="r" b="b"/>
              <a:pathLst>
                <a:path w="1616709" h="109220">
                  <a:moveTo>
                    <a:pt x="0" y="0"/>
                  </a:moveTo>
                  <a:lnTo>
                    <a:pt x="1616113" y="10888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461302" y="7737290"/>
              <a:ext cx="1578610" cy="560705"/>
            </a:xfrm>
            <a:custGeom>
              <a:avLst/>
              <a:gdLst/>
              <a:ahLst/>
              <a:cxnLst/>
              <a:rect l="l" t="t" r="r" b="b"/>
              <a:pathLst>
                <a:path w="1578609" h="560704">
                  <a:moveTo>
                    <a:pt x="0" y="0"/>
                  </a:moveTo>
                  <a:lnTo>
                    <a:pt x="1578038" y="56017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171942" y="7274896"/>
              <a:ext cx="858519" cy="1022985"/>
            </a:xfrm>
            <a:custGeom>
              <a:avLst/>
              <a:gdLst/>
              <a:ahLst/>
              <a:cxnLst/>
              <a:rect l="l" t="t" r="r" b="b"/>
              <a:pathLst>
                <a:path w="858520" h="1022984">
                  <a:moveTo>
                    <a:pt x="0" y="0"/>
                  </a:moveTo>
                  <a:lnTo>
                    <a:pt x="858443" y="102256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742992" y="6868816"/>
              <a:ext cx="278765" cy="1436370"/>
            </a:xfrm>
            <a:custGeom>
              <a:avLst/>
              <a:gdLst/>
              <a:ahLst/>
              <a:cxnLst/>
              <a:rect l="l" t="t" r="r" b="b"/>
              <a:pathLst>
                <a:path w="278765" h="1436370">
                  <a:moveTo>
                    <a:pt x="0" y="0"/>
                  </a:moveTo>
                  <a:lnTo>
                    <a:pt x="278434" y="143630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1095799" y="7525597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DD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7" name="object 177"/>
          <p:cNvSpPr txBox="1"/>
          <p:nvPr/>
        </p:nvSpPr>
        <p:spPr>
          <a:xfrm>
            <a:off x="11383276" y="8043709"/>
            <a:ext cx="130365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940" marR="5080" indent="-142875">
              <a:lnSpc>
                <a:spcPct val="100000"/>
              </a:lnSpc>
              <a:spcBef>
                <a:spcPts val="100"/>
              </a:spcBef>
            </a:pPr>
            <a:r>
              <a:rPr sz="1550" spc="-65" dirty="0">
                <a:solidFill>
                  <a:srgbClr val="231F20"/>
                </a:solidFill>
                <a:latin typeface="Verdana"/>
                <a:cs typeface="Verdana"/>
              </a:rPr>
              <a:t>ATTITUDE</a:t>
            </a:r>
            <a:r>
              <a:rPr sz="1550" spc="-14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550" spc="5" dirty="0">
                <a:solidFill>
                  <a:srgbClr val="231F20"/>
                </a:solidFill>
                <a:latin typeface="Verdana"/>
                <a:cs typeface="Verdana"/>
              </a:rPr>
              <a:t>TO 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LEARNING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10252393" y="4922709"/>
            <a:ext cx="4340860" cy="1083945"/>
          </a:xfrm>
          <a:custGeom>
            <a:avLst/>
            <a:gdLst/>
            <a:ahLst/>
            <a:cxnLst/>
            <a:rect l="l" t="t" r="r" b="b"/>
            <a:pathLst>
              <a:path w="4340859" h="1083945">
                <a:moveTo>
                  <a:pt x="4340352" y="0"/>
                </a:moveTo>
                <a:lnTo>
                  <a:pt x="0" y="0"/>
                </a:lnTo>
                <a:lnTo>
                  <a:pt x="0" y="1083792"/>
                </a:lnTo>
                <a:lnTo>
                  <a:pt x="4188066" y="1083792"/>
                </a:lnTo>
                <a:lnTo>
                  <a:pt x="4236203" y="1076029"/>
                </a:lnTo>
                <a:lnTo>
                  <a:pt x="4278007" y="1054413"/>
                </a:lnTo>
                <a:lnTo>
                  <a:pt x="4310971" y="1021450"/>
                </a:lnTo>
                <a:lnTo>
                  <a:pt x="4332589" y="979650"/>
                </a:lnTo>
                <a:lnTo>
                  <a:pt x="4340352" y="931519"/>
                </a:lnTo>
                <a:lnTo>
                  <a:pt x="4340352" y="0"/>
                </a:lnTo>
                <a:close/>
              </a:path>
            </a:pathLst>
          </a:custGeom>
          <a:solidFill>
            <a:srgbClr val="FEE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 txBox="1"/>
          <p:nvPr/>
        </p:nvSpPr>
        <p:spPr>
          <a:xfrm>
            <a:off x="10805385" y="5033189"/>
            <a:ext cx="3235325" cy="8509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900" b="1" spc="5" dirty="0">
                <a:solidFill>
                  <a:srgbClr val="231F20"/>
                </a:solidFill>
                <a:latin typeface="Montserrat"/>
                <a:cs typeface="Montserrat"/>
              </a:rPr>
              <a:t>KEY TO</a:t>
            </a:r>
            <a:r>
              <a:rPr sz="900" b="1" spc="5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900" b="1" spc="10" dirty="0">
                <a:solidFill>
                  <a:srgbClr val="231F20"/>
                </a:solidFill>
                <a:latin typeface="Montserrat"/>
                <a:cs typeface="Montserrat"/>
              </a:rPr>
              <a:t>MARKING</a:t>
            </a:r>
            <a:endParaRPr sz="900">
              <a:latin typeface="Montserrat"/>
              <a:cs typeface="Montserrat"/>
            </a:endParaRPr>
          </a:p>
          <a:p>
            <a:pPr marL="163830" marR="156845" algn="ctr">
              <a:lnSpc>
                <a:spcPct val="120300"/>
              </a:lnSpc>
            </a:pP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Leave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blank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if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your answer is: 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never/not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 all/badly  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1: sometimes/a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little/not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very</a:t>
            </a:r>
            <a:r>
              <a:rPr sz="900" b="0" spc="1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>
              <a:latin typeface="Montserrat Light"/>
              <a:cs typeface="Montserrat Light"/>
            </a:endParaRPr>
          </a:p>
          <a:p>
            <a:pPr marL="12700" marR="5080" algn="ctr">
              <a:lnSpc>
                <a:spcPct val="120300"/>
              </a:lnSpc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1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2: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most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 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time/quite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lot/quite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1,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3: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always/very much/very</a:t>
            </a:r>
            <a:r>
              <a:rPr sz="900" b="0" spc="1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81" name="object 18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80" name="object 180"/>
          <p:cNvSpPr txBox="1"/>
          <p:nvPr/>
        </p:nvSpPr>
        <p:spPr>
          <a:xfrm>
            <a:off x="6811134" y="9938467"/>
            <a:ext cx="149669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READING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FRONT</a:t>
            </a:r>
            <a:r>
              <a:rPr sz="65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87275" y="1774307"/>
            <a:ext cx="4348480" cy="2019300"/>
          </a:xfrm>
          <a:custGeom>
            <a:avLst/>
            <a:gdLst/>
            <a:ahLst/>
            <a:cxnLst/>
            <a:rect l="l" t="t" r="r" b="b"/>
            <a:pathLst>
              <a:path w="4348480" h="2019300">
                <a:moveTo>
                  <a:pt x="4348441" y="0"/>
                </a:moveTo>
                <a:lnTo>
                  <a:pt x="0" y="0"/>
                </a:lnTo>
                <a:lnTo>
                  <a:pt x="0" y="2019084"/>
                </a:lnTo>
                <a:lnTo>
                  <a:pt x="4196156" y="2019084"/>
                </a:lnTo>
                <a:lnTo>
                  <a:pt x="4244292" y="2011321"/>
                </a:lnTo>
                <a:lnTo>
                  <a:pt x="4286097" y="1989704"/>
                </a:lnTo>
                <a:lnTo>
                  <a:pt x="4319061" y="1956742"/>
                </a:lnTo>
                <a:lnTo>
                  <a:pt x="4340678" y="1914941"/>
                </a:lnTo>
                <a:lnTo>
                  <a:pt x="4348441" y="1866811"/>
                </a:lnTo>
                <a:lnTo>
                  <a:pt x="4348441" y="0"/>
                </a:lnTo>
                <a:close/>
              </a:path>
            </a:pathLst>
          </a:custGeom>
          <a:solidFill>
            <a:srgbClr val="F8EA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26855" y="1909300"/>
            <a:ext cx="1916430" cy="180113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REVIEW</a:t>
            </a:r>
            <a:r>
              <a:rPr sz="1100" b="1" spc="3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DATES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PUPIL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75695" y="2224463"/>
            <a:ext cx="1916430" cy="147796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5" dirty="0">
                <a:solidFill>
                  <a:srgbClr val="231F20"/>
                </a:solidFill>
                <a:latin typeface="Montserrat"/>
                <a:cs typeface="Montserrat"/>
              </a:rPr>
              <a:t>TEACHER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0174" y="2753995"/>
            <a:ext cx="434149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0174" y="7829994"/>
            <a:ext cx="434149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52532" y="2753995"/>
            <a:ext cx="433133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52532" y="7829994"/>
            <a:ext cx="433133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831" y="1195070"/>
            <a:ext cx="434149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3831" y="6271069"/>
            <a:ext cx="434149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256189" y="1195070"/>
            <a:ext cx="433133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256189" y="6271069"/>
            <a:ext cx="433133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5424" y="4628096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5424" y="9704095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391753" y="7007893"/>
            <a:ext cx="4344035" cy="1727835"/>
          </a:xfrm>
          <a:custGeom>
            <a:avLst/>
            <a:gdLst/>
            <a:ahLst/>
            <a:cxnLst/>
            <a:rect l="l" t="t" r="r" b="b"/>
            <a:pathLst>
              <a:path w="4344034" h="1727834">
                <a:moveTo>
                  <a:pt x="4343958" y="0"/>
                </a:moveTo>
                <a:lnTo>
                  <a:pt x="0" y="0"/>
                </a:lnTo>
                <a:lnTo>
                  <a:pt x="0" y="1727720"/>
                </a:lnTo>
                <a:lnTo>
                  <a:pt x="4191685" y="1727720"/>
                </a:lnTo>
                <a:lnTo>
                  <a:pt x="4239816" y="1719957"/>
                </a:lnTo>
                <a:lnTo>
                  <a:pt x="4281616" y="1698341"/>
                </a:lnTo>
                <a:lnTo>
                  <a:pt x="4314579" y="1665378"/>
                </a:lnTo>
                <a:lnTo>
                  <a:pt x="4336195" y="1623578"/>
                </a:lnTo>
                <a:lnTo>
                  <a:pt x="4343958" y="1575447"/>
                </a:lnTo>
                <a:lnTo>
                  <a:pt x="4343958" y="0"/>
                </a:lnTo>
                <a:close/>
              </a:path>
            </a:pathLst>
          </a:custGeom>
          <a:solidFill>
            <a:srgbClr val="E3E5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531332" y="7142888"/>
            <a:ext cx="4204423" cy="147796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MY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NEXT</a:t>
            </a:r>
            <a:r>
              <a:rPr sz="1100" b="1" spc="45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NEEDS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2.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3.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4.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16656" y="51643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20" dirty="0">
                <a:solidFill>
                  <a:srgbClr val="D5519D"/>
                </a:solidFill>
                <a:latin typeface="Montserrat"/>
                <a:cs typeface="Montserrat"/>
              </a:rPr>
              <a:t>confidence and</a:t>
            </a:r>
            <a:r>
              <a:rPr sz="1100" b="1" spc="165" dirty="0">
                <a:solidFill>
                  <a:srgbClr val="D5519D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D5519D"/>
                </a:solidFill>
                <a:latin typeface="Montserrat"/>
                <a:cs typeface="Montserrat"/>
              </a:rPr>
              <a:t>resilience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6656" y="559242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organisation </a:t>
            </a:r>
            <a:r>
              <a:rPr sz="1100" b="1" spc="20" dirty="0">
                <a:solidFill>
                  <a:srgbClr val="76923C"/>
                </a:solidFill>
                <a:latin typeface="Montserrat"/>
                <a:cs typeface="Montserrat"/>
              </a:rPr>
              <a:t>and</a:t>
            </a:r>
            <a:r>
              <a:rPr sz="1100" b="1" spc="190" dirty="0">
                <a:solidFill>
                  <a:srgbClr val="76923C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presentation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247795" y="4628096"/>
            <a:ext cx="433641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239011" y="516419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1770B9"/>
                </a:solidFill>
                <a:latin typeface="Montserrat"/>
                <a:cs typeface="Montserrat"/>
              </a:rPr>
              <a:t>reading </a:t>
            </a:r>
            <a:r>
              <a:rPr sz="1100" b="1" spc="15" dirty="0">
                <a:solidFill>
                  <a:srgbClr val="1770B9"/>
                </a:solidFill>
                <a:latin typeface="Montserrat"/>
                <a:cs typeface="Montserrat"/>
              </a:rPr>
              <a:t>habits </a:t>
            </a:r>
            <a:r>
              <a:rPr sz="1100" b="1" spc="20" dirty="0">
                <a:solidFill>
                  <a:srgbClr val="1770B9"/>
                </a:solidFill>
                <a:latin typeface="Montserrat"/>
                <a:cs typeface="Montserrat"/>
              </a:rPr>
              <a:t>and</a:t>
            </a:r>
            <a:r>
              <a:rPr sz="1100" b="1" spc="185" dirty="0">
                <a:solidFill>
                  <a:srgbClr val="1770B9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1770B9"/>
                </a:solidFill>
                <a:latin typeface="Montserrat"/>
                <a:cs typeface="Montserrat"/>
              </a:rPr>
              <a:t>skills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247795" y="9704095"/>
            <a:ext cx="433641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239011" y="559241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attitude </a:t>
            </a:r>
            <a:r>
              <a:rPr sz="1100" b="1" spc="5" dirty="0">
                <a:solidFill>
                  <a:srgbClr val="F16522"/>
                </a:solidFill>
                <a:latin typeface="Montserrat"/>
                <a:cs typeface="Montserrat"/>
              </a:rPr>
              <a:t>to</a:t>
            </a:r>
            <a:r>
              <a:rPr sz="1100" b="1" spc="170" dirty="0">
                <a:solidFill>
                  <a:srgbClr val="F16522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learning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54231" y="9933423"/>
            <a:ext cx="159194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READING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REVERSE</a:t>
            </a:r>
            <a:r>
              <a:rPr sz="65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980</Words>
  <Application>Microsoft Office PowerPoint</Application>
  <PresentationFormat>Custom</PresentationFormat>
  <Paragraphs>283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Montserrat</vt:lpstr>
      <vt:lpstr>Montserrat Light</vt:lpstr>
      <vt:lpstr>Verdana</vt:lpstr>
      <vt:lpstr>Webdings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Beverley Randell</dc:creator>
  <cp:lastModifiedBy>Beverley Randell</cp:lastModifiedBy>
  <cp:revision>3</cp:revision>
  <dcterms:created xsi:type="dcterms:W3CDTF">2020-12-14T13:39:03Z</dcterms:created>
  <dcterms:modified xsi:type="dcterms:W3CDTF">2021-11-15T11:02:52Z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2020-10-07T00:00:00Z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2020-12-14T00:00:00Z</vt:filetime>
  </property>
</Properties>
</file>